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4" r:id="rId3"/>
  </p:sldMasterIdLst>
  <p:notesMasterIdLst>
    <p:notesMasterId r:id="rId39"/>
  </p:notesMasterIdLst>
  <p:sldIdLst>
    <p:sldId id="256" r:id="rId4"/>
    <p:sldId id="321" r:id="rId5"/>
    <p:sldId id="323" r:id="rId6"/>
    <p:sldId id="259" r:id="rId7"/>
    <p:sldId id="260" r:id="rId8"/>
    <p:sldId id="261" r:id="rId9"/>
    <p:sldId id="262" r:id="rId10"/>
    <p:sldId id="263" r:id="rId11"/>
    <p:sldId id="264" r:id="rId12"/>
    <p:sldId id="28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7" r:id="rId28"/>
    <p:sldId id="318" r:id="rId29"/>
    <p:sldId id="288" r:id="rId30"/>
    <p:sldId id="289" r:id="rId31"/>
    <p:sldId id="290" r:id="rId32"/>
    <p:sldId id="291" r:id="rId33"/>
    <p:sldId id="279" r:id="rId34"/>
    <p:sldId id="280" r:id="rId35"/>
    <p:sldId id="322" r:id="rId36"/>
    <p:sldId id="283" r:id="rId37"/>
    <p:sldId id="320" r:id="rId38"/>
  </p:sldIdLst>
  <p:sldSz cx="12192000" cy="6858000"/>
  <p:notesSz cx="6858000" cy="9144000"/>
  <p:embeddedFontLs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Noto Sans Symbol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4" d="100"/>
          <a:sy n="124" d="100"/>
        </p:scale>
        <p:origin x="1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4EA74-DC31-4803-A1B3-400CC634C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9A795-4A9B-402C-A999-1DF59EAB92F7}">
      <dgm:prSet custT="1"/>
      <dgm:spPr/>
      <dgm:t>
        <a:bodyPr/>
        <a:lstStyle/>
        <a:p>
          <a:r>
            <a:rPr lang="en-US" sz="4400" dirty="0"/>
            <a:t>cwoodruff@live.com</a:t>
          </a:r>
        </a:p>
      </dgm:t>
    </dgm:pt>
    <dgm:pt modelId="{9997E515-D392-409D-BBE1-149876D0BAD5}" type="parTrans" cxnId="{07BC2D2B-4838-49A8-AAF7-7E7CBA501537}">
      <dgm:prSet/>
      <dgm:spPr/>
      <dgm:t>
        <a:bodyPr/>
        <a:lstStyle/>
        <a:p>
          <a:endParaRPr lang="en-US"/>
        </a:p>
      </dgm:t>
    </dgm:pt>
    <dgm:pt modelId="{59DE9179-6D94-4427-ACC5-A9BFC2C86ED0}" type="sibTrans" cxnId="{07BC2D2B-4838-49A8-AAF7-7E7CBA501537}">
      <dgm:prSet/>
      <dgm:spPr/>
      <dgm:t>
        <a:bodyPr/>
        <a:lstStyle/>
        <a:p>
          <a:endParaRPr lang="en-US"/>
        </a:p>
      </dgm:t>
    </dgm:pt>
    <dgm:pt modelId="{C8BE335F-2D0E-4046-BFDC-86F7C9C12172}">
      <dgm:prSet custT="1"/>
      <dgm:spPr/>
      <dgm:t>
        <a:bodyPr/>
        <a:lstStyle/>
        <a:p>
          <a:r>
            <a:rPr lang="en-US" sz="4400" dirty="0"/>
            <a:t>Twitter – @cwoodruff</a:t>
          </a:r>
        </a:p>
      </dgm:t>
    </dgm:pt>
    <dgm:pt modelId="{5D88DB79-F56D-487B-BEB6-9EAD1E611B5F}" type="parTrans" cxnId="{588A1451-B6E6-401A-92B7-059F4F239DFD}">
      <dgm:prSet/>
      <dgm:spPr/>
      <dgm:t>
        <a:bodyPr/>
        <a:lstStyle/>
        <a:p>
          <a:endParaRPr lang="en-US"/>
        </a:p>
      </dgm:t>
    </dgm:pt>
    <dgm:pt modelId="{D35F538F-8A83-4445-9616-83570DA73AA0}" type="sibTrans" cxnId="{588A1451-B6E6-401A-92B7-059F4F239DFD}">
      <dgm:prSet/>
      <dgm:spPr/>
      <dgm:t>
        <a:bodyPr/>
        <a:lstStyle/>
        <a:p>
          <a:endParaRPr lang="en-US"/>
        </a:p>
      </dgm:t>
    </dgm:pt>
    <dgm:pt modelId="{0B33D5F4-29AF-4C8D-B1DF-6571876EC8AF}" type="pres">
      <dgm:prSet presAssocID="{7874EA74-DC31-4803-A1B3-400CC634C08D}" presName="linear" presStyleCnt="0">
        <dgm:presLayoutVars>
          <dgm:animLvl val="lvl"/>
          <dgm:resizeHandles val="exact"/>
        </dgm:presLayoutVars>
      </dgm:prSet>
      <dgm:spPr/>
    </dgm:pt>
    <dgm:pt modelId="{21AAD05A-228A-487C-8096-D8431F67DAB4}" type="pres">
      <dgm:prSet presAssocID="{7229A795-4A9B-402C-A999-1DF59EAB92F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49895D-53D8-4ABD-99CF-645A9B3E44F4}" type="pres">
      <dgm:prSet presAssocID="{59DE9179-6D94-4427-ACC5-A9BFC2C86ED0}" presName="spacer" presStyleCnt="0"/>
      <dgm:spPr/>
    </dgm:pt>
    <dgm:pt modelId="{79DF43F6-CEAE-44CB-8A68-723A8E1F0347}" type="pres">
      <dgm:prSet presAssocID="{C8BE335F-2D0E-4046-BFDC-86F7C9C1217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3F20-A8FC-4E44-9CB1-77E103DF4351}" type="presOf" srcId="{C8BE335F-2D0E-4046-BFDC-86F7C9C12172}" destId="{79DF43F6-CEAE-44CB-8A68-723A8E1F0347}" srcOrd="0" destOrd="0" presId="urn:microsoft.com/office/officeart/2005/8/layout/vList2"/>
    <dgm:cxn modelId="{07BC2D2B-4838-49A8-AAF7-7E7CBA501537}" srcId="{7874EA74-DC31-4803-A1B3-400CC634C08D}" destId="{7229A795-4A9B-402C-A999-1DF59EAB92F7}" srcOrd="0" destOrd="0" parTransId="{9997E515-D392-409D-BBE1-149876D0BAD5}" sibTransId="{59DE9179-6D94-4427-ACC5-A9BFC2C86ED0}"/>
    <dgm:cxn modelId="{588A1451-B6E6-401A-92B7-059F4F239DFD}" srcId="{7874EA74-DC31-4803-A1B3-400CC634C08D}" destId="{C8BE335F-2D0E-4046-BFDC-86F7C9C12172}" srcOrd="1" destOrd="0" parTransId="{5D88DB79-F56D-487B-BEB6-9EAD1E611B5F}" sibTransId="{D35F538F-8A83-4445-9616-83570DA73AA0}"/>
    <dgm:cxn modelId="{9D4344C5-1BDE-4CA8-96BE-52CF033B0D90}" type="presOf" srcId="{7874EA74-DC31-4803-A1B3-400CC634C08D}" destId="{0B33D5F4-29AF-4C8D-B1DF-6571876EC8AF}" srcOrd="0" destOrd="0" presId="urn:microsoft.com/office/officeart/2005/8/layout/vList2"/>
    <dgm:cxn modelId="{1F9D41EE-26A7-418A-93F8-D4A698BD8AE1}" type="presOf" srcId="{7229A795-4A9B-402C-A999-1DF59EAB92F7}" destId="{21AAD05A-228A-487C-8096-D8431F67DAB4}" srcOrd="0" destOrd="0" presId="urn:microsoft.com/office/officeart/2005/8/layout/vList2"/>
    <dgm:cxn modelId="{D2723B80-73D1-456D-96D5-A4826E39ECCD}" type="presParOf" srcId="{0B33D5F4-29AF-4C8D-B1DF-6571876EC8AF}" destId="{21AAD05A-228A-487C-8096-D8431F67DAB4}" srcOrd="0" destOrd="0" presId="urn:microsoft.com/office/officeart/2005/8/layout/vList2"/>
    <dgm:cxn modelId="{D7793373-0A19-4C8C-93C0-DB93ABEF611D}" type="presParOf" srcId="{0B33D5F4-29AF-4C8D-B1DF-6571876EC8AF}" destId="{BB49895D-53D8-4ABD-99CF-645A9B3E44F4}" srcOrd="1" destOrd="0" presId="urn:microsoft.com/office/officeart/2005/8/layout/vList2"/>
    <dgm:cxn modelId="{FD2E4D1A-BBBA-4713-8BAB-78C69A52A6AE}" type="presParOf" srcId="{0B33D5F4-29AF-4C8D-B1DF-6571876EC8AF}" destId="{79DF43F6-CEAE-44CB-8A68-723A8E1F034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2C456-FCFA-44A2-AF76-3CCC10B1C405}" type="doc">
      <dgm:prSet loTypeId="urn:microsoft.com/office/officeart/2011/layout/Tab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DF8CDF-F3AD-4147-ACE0-AD7ACE683930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2AD079D9-9A89-4943-8E55-8997D04E297B}" type="parTrans" cxnId="{2749AEFE-CCF9-48DE-8D83-55ECD5C63FE7}">
      <dgm:prSet/>
      <dgm:spPr/>
      <dgm:t>
        <a:bodyPr/>
        <a:lstStyle/>
        <a:p>
          <a:endParaRPr lang="en-US"/>
        </a:p>
      </dgm:t>
    </dgm:pt>
    <dgm:pt modelId="{90B9DB1C-7AE9-4EE6-A072-544019D0311B}" type="sibTrans" cxnId="{2749AEFE-CCF9-48DE-8D83-55ECD5C63FE7}">
      <dgm:prSet/>
      <dgm:spPr/>
      <dgm:t>
        <a:bodyPr/>
        <a:lstStyle/>
        <a:p>
          <a:endParaRPr lang="en-US"/>
        </a:p>
      </dgm:t>
    </dgm:pt>
    <dgm:pt modelId="{9E3A1133-B00C-4FBA-81F4-2B21051D4145}">
      <dgm:prSet phldrT="[Text]" phldr="0"/>
      <dgm:spPr/>
      <dgm:t>
        <a:bodyPr/>
        <a:lstStyle/>
        <a:p>
          <a:r>
            <a:rPr lang="en-US" dirty="0"/>
            <a:t>Solution Demo</a:t>
          </a:r>
        </a:p>
      </dgm:t>
    </dgm:pt>
    <dgm:pt modelId="{7B821E7B-1030-4A9D-BA5D-BFBDD1212343}" type="parTrans" cxnId="{9FF0473D-6113-41CE-8BAD-87C90AD43DDE}">
      <dgm:prSet/>
      <dgm:spPr/>
      <dgm:t>
        <a:bodyPr/>
        <a:lstStyle/>
        <a:p>
          <a:endParaRPr lang="en-US"/>
        </a:p>
      </dgm:t>
    </dgm:pt>
    <dgm:pt modelId="{01747CE0-91CD-49A1-951A-A807C63BB710}" type="sibTrans" cxnId="{9FF0473D-6113-41CE-8BAD-87C90AD43DDE}">
      <dgm:prSet/>
      <dgm:spPr/>
      <dgm:t>
        <a:bodyPr/>
        <a:lstStyle/>
        <a:p>
          <a:endParaRPr lang="en-US"/>
        </a:p>
      </dgm:t>
    </dgm:pt>
    <dgm:pt modelId="{8CE7654C-78F8-4DD0-83EC-2092B98771F3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https://github.com/cwoodruff/Chinook7WebAPI</a:t>
          </a:r>
        </a:p>
      </dgm:t>
    </dgm:pt>
    <dgm:pt modelId="{65C6E4B9-DEF9-45CB-828C-7162A568F801}" type="parTrans" cxnId="{1190B5B8-9555-4B12-A1BF-73C5679F7B6C}">
      <dgm:prSet/>
      <dgm:spPr/>
      <dgm:t>
        <a:bodyPr/>
        <a:lstStyle/>
        <a:p>
          <a:endParaRPr lang="en-US"/>
        </a:p>
      </dgm:t>
    </dgm:pt>
    <dgm:pt modelId="{53C3A678-5A06-432F-8B04-9A7BBEE45481}" type="sibTrans" cxnId="{1190B5B8-9555-4B12-A1BF-73C5679F7B6C}">
      <dgm:prSet/>
      <dgm:spPr/>
      <dgm:t>
        <a:bodyPr/>
        <a:lstStyle/>
        <a:p>
          <a:endParaRPr lang="en-US"/>
        </a:p>
      </dgm:t>
    </dgm:pt>
    <dgm:pt modelId="{17A9E9D4-E9C0-4AD0-9F77-80EC5741A17E}">
      <dgm:prSet phldrT="[Text]" phldr="0"/>
      <dgm:spPr/>
      <dgm:t>
        <a:bodyPr/>
        <a:lstStyle/>
        <a:p>
          <a:r>
            <a:rPr lang="en-US" dirty="0"/>
            <a:t>GitHub</a:t>
          </a:r>
        </a:p>
      </dgm:t>
    </dgm:pt>
    <dgm:pt modelId="{6BCD4E17-E600-4F27-A9C4-8D57B314AD1E}" type="parTrans" cxnId="{AFA30040-508F-4859-9535-A15FE01C63C4}">
      <dgm:prSet/>
      <dgm:spPr/>
      <dgm:t>
        <a:bodyPr/>
        <a:lstStyle/>
        <a:p>
          <a:endParaRPr lang="en-US"/>
        </a:p>
      </dgm:t>
    </dgm:pt>
    <dgm:pt modelId="{EF94472E-E34B-4BE5-B399-C41E9354A808}" type="sibTrans" cxnId="{AFA30040-508F-4859-9535-A15FE01C63C4}">
      <dgm:prSet/>
      <dgm:spPr/>
      <dgm:t>
        <a:bodyPr/>
        <a:lstStyle/>
        <a:p>
          <a:endParaRPr lang="en-US"/>
        </a:p>
      </dgm:t>
    </dgm:pt>
    <dgm:pt modelId="{8671DA87-09F2-4E57-BAF3-9426C1A61FBA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7BE44598-F482-4760-B884-21045A3105E1}" type="parTrans" cxnId="{8DC30274-FD00-4656-A781-0C3D0CA81816}">
      <dgm:prSet/>
      <dgm:spPr/>
      <dgm:t>
        <a:bodyPr/>
        <a:lstStyle/>
        <a:p>
          <a:endParaRPr lang="en-US"/>
        </a:p>
      </dgm:t>
    </dgm:pt>
    <dgm:pt modelId="{5307D036-A3D1-4AD9-A062-5E68E6ED4754}" type="sibTrans" cxnId="{8DC30274-FD00-4656-A781-0C3D0CA81816}">
      <dgm:prSet/>
      <dgm:spPr/>
      <dgm:t>
        <a:bodyPr/>
        <a:lstStyle/>
        <a:p>
          <a:endParaRPr lang="en-US"/>
        </a:p>
      </dgm:t>
    </dgm:pt>
    <dgm:pt modelId="{3596DD02-CEBF-4299-B7D2-F7AA548DBD14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https://github.com/cwoodruff/web-api-workshop</a:t>
          </a:r>
        </a:p>
      </dgm:t>
    </dgm:pt>
    <dgm:pt modelId="{A5FB0630-D3B7-4AD2-8BB7-0C5300E218B5}" type="parTrans" cxnId="{50536A41-D403-42FA-8721-F712A80E666D}">
      <dgm:prSet/>
      <dgm:spPr/>
      <dgm:t>
        <a:bodyPr/>
        <a:lstStyle/>
        <a:p>
          <a:endParaRPr lang="en-US"/>
        </a:p>
      </dgm:t>
    </dgm:pt>
    <dgm:pt modelId="{FB62C1A6-4F81-4616-9FA6-05E6D85A5D2D}" type="sibTrans" cxnId="{50536A41-D403-42FA-8721-F712A80E666D}">
      <dgm:prSet/>
      <dgm:spPr/>
      <dgm:t>
        <a:bodyPr/>
        <a:lstStyle/>
        <a:p>
          <a:endParaRPr lang="en-US"/>
        </a:p>
      </dgm:t>
    </dgm:pt>
    <dgm:pt modelId="{582CFC61-5A34-4646-99B3-17DD2871503A}">
      <dgm:prSet phldrT="[Text]" phldr="0"/>
      <dgm:spPr/>
      <dgm:t>
        <a:bodyPr/>
        <a:lstStyle/>
        <a:p>
          <a:r>
            <a:rPr lang="en-US" dirty="0"/>
            <a:t>Online Docs</a:t>
          </a:r>
        </a:p>
      </dgm:t>
    </dgm:pt>
    <dgm:pt modelId="{C5EFD42C-3E2A-4F84-BAE8-33EB1EF84AFB}" type="parTrans" cxnId="{EBFBFDA9-FE93-46CF-8FE4-CB75B0FF0FE5}">
      <dgm:prSet/>
      <dgm:spPr/>
      <dgm:t>
        <a:bodyPr/>
        <a:lstStyle/>
        <a:p>
          <a:endParaRPr lang="en-US"/>
        </a:p>
      </dgm:t>
    </dgm:pt>
    <dgm:pt modelId="{32329FAF-8FB0-477F-A39B-8FF2472922EC}" type="sibTrans" cxnId="{EBFBFDA9-FE93-46CF-8FE4-CB75B0FF0FE5}">
      <dgm:prSet/>
      <dgm:spPr/>
      <dgm:t>
        <a:bodyPr/>
        <a:lstStyle/>
        <a:p>
          <a:endParaRPr lang="en-US"/>
        </a:p>
      </dgm:t>
    </dgm:pt>
    <dgm:pt modelId="{76909E62-DD26-45D3-8A0E-2ED3BC22EE6F}">
      <dgm:prSet phldrT="[Text]" phldr="0"/>
      <dgm:spPr/>
      <dgm:t>
        <a:bodyPr/>
        <a:lstStyle/>
        <a:p>
          <a:r>
            <a:rPr lang="en-US" dirty="0"/>
            <a:t>Workshop</a:t>
          </a:r>
        </a:p>
      </dgm:t>
    </dgm:pt>
    <dgm:pt modelId="{89D55A9A-631D-4014-821A-24E73287D2AF}" type="parTrans" cxnId="{C235CB76-A77D-4612-8DD7-A79CBF054BB5}">
      <dgm:prSet/>
      <dgm:spPr/>
      <dgm:t>
        <a:bodyPr/>
        <a:lstStyle/>
        <a:p>
          <a:endParaRPr lang="en-US"/>
        </a:p>
      </dgm:t>
    </dgm:pt>
    <dgm:pt modelId="{3B142109-D44C-4592-9DA2-F7D3BE5105AB}" type="sibTrans" cxnId="{C235CB76-A77D-4612-8DD7-A79CBF054BB5}">
      <dgm:prSet/>
      <dgm:spPr/>
      <dgm:t>
        <a:bodyPr/>
        <a:lstStyle/>
        <a:p>
          <a:endParaRPr lang="en-US"/>
        </a:p>
      </dgm:t>
    </dgm:pt>
    <dgm:pt modelId="{429858A7-DFEC-44A6-85CB-6049E26F1580}">
      <dgm:prSet phldrT="[Text]" custT="1"/>
      <dgm:spPr/>
      <dgm:t>
        <a:bodyPr/>
        <a:lstStyle/>
        <a:p>
          <a:pPr>
            <a:buNone/>
          </a:pPr>
          <a:r>
            <a:rPr lang="en-US" sz="3600" dirty="0"/>
            <a:t>https://cwoodruff.github.io/web-api-workshop/</a:t>
          </a:r>
        </a:p>
      </dgm:t>
    </dgm:pt>
    <dgm:pt modelId="{8B7A93DD-A5D8-41D0-BC57-905E73BF27FF}" type="parTrans" cxnId="{30D76D7C-1843-4981-A277-A36151A931A5}">
      <dgm:prSet/>
      <dgm:spPr/>
      <dgm:t>
        <a:bodyPr/>
        <a:lstStyle/>
        <a:p>
          <a:endParaRPr lang="en-US"/>
        </a:p>
      </dgm:t>
    </dgm:pt>
    <dgm:pt modelId="{7A761F0E-477C-46FB-91A4-EE9D3338EACF}" type="sibTrans" cxnId="{30D76D7C-1843-4981-A277-A36151A931A5}">
      <dgm:prSet/>
      <dgm:spPr/>
      <dgm:t>
        <a:bodyPr/>
        <a:lstStyle/>
        <a:p>
          <a:endParaRPr lang="en-US"/>
        </a:p>
      </dgm:t>
    </dgm:pt>
    <dgm:pt modelId="{18F038E4-45A5-4B38-995D-D065368F8DAA}" type="pres">
      <dgm:prSet presAssocID="{7672C456-FCFA-44A2-AF76-3CCC10B1C405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303B6D6-1FFE-434D-9CBC-8BC2BE22BBC9}" type="pres">
      <dgm:prSet presAssocID="{9FDF8CDF-F3AD-4147-ACE0-AD7ACE683930}" presName="composite" presStyleCnt="0"/>
      <dgm:spPr/>
    </dgm:pt>
    <dgm:pt modelId="{88B7E812-9BB2-4FC0-9192-7D3D7CD23BAE}" type="pres">
      <dgm:prSet presAssocID="{9FDF8CDF-F3AD-4147-ACE0-AD7ACE683930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589C71E-787F-414F-8045-5CBC170715ED}" type="pres">
      <dgm:prSet presAssocID="{9FDF8CDF-F3AD-4147-ACE0-AD7ACE683930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7CA7680F-43F0-4C2E-B417-FEBF5E9DC57B}" type="pres">
      <dgm:prSet presAssocID="{9FDF8CDF-F3AD-4147-ACE0-AD7ACE683930}" presName="Accent" presStyleLbl="parChTrans1D1" presStyleIdx="0" presStyleCnt="3"/>
      <dgm:spPr/>
    </dgm:pt>
    <dgm:pt modelId="{92F4ADC4-2765-4324-833F-8024538955C2}" type="pres">
      <dgm:prSet presAssocID="{9FDF8CDF-F3AD-4147-ACE0-AD7ACE683930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2D3C565-5E2F-4A67-A514-51B7B10040A1}" type="pres">
      <dgm:prSet presAssocID="{90B9DB1C-7AE9-4EE6-A072-544019D0311B}" presName="sibTrans" presStyleCnt="0"/>
      <dgm:spPr/>
    </dgm:pt>
    <dgm:pt modelId="{9BC87DB6-A44E-4D41-9F60-1B8CD5AC645A}" type="pres">
      <dgm:prSet presAssocID="{17A9E9D4-E9C0-4AD0-9F77-80EC5741A17E}" presName="composite" presStyleCnt="0"/>
      <dgm:spPr/>
    </dgm:pt>
    <dgm:pt modelId="{FFFA9F45-508F-479A-872A-C93BF84E9AC9}" type="pres">
      <dgm:prSet presAssocID="{17A9E9D4-E9C0-4AD0-9F77-80EC5741A17E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AB67779-6CD5-44BF-873C-04A47D5D33E8}" type="pres">
      <dgm:prSet presAssocID="{17A9E9D4-E9C0-4AD0-9F77-80EC5741A17E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DA9C7ACD-76A3-4642-BF75-353CBAE6822E}" type="pres">
      <dgm:prSet presAssocID="{17A9E9D4-E9C0-4AD0-9F77-80EC5741A17E}" presName="Accent" presStyleLbl="parChTrans1D1" presStyleIdx="1" presStyleCnt="3"/>
      <dgm:spPr/>
    </dgm:pt>
    <dgm:pt modelId="{BB46C35E-ABEE-4C52-8EEF-E990AD3BD535}" type="pres">
      <dgm:prSet presAssocID="{17A9E9D4-E9C0-4AD0-9F77-80EC5741A17E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34E08F9-1DAA-421A-8939-3F9324E50D2D}" type="pres">
      <dgm:prSet presAssocID="{EF94472E-E34B-4BE5-B399-C41E9354A808}" presName="sibTrans" presStyleCnt="0"/>
      <dgm:spPr/>
    </dgm:pt>
    <dgm:pt modelId="{2E9BE6C8-2E99-47B4-ABD9-90EE4CBCECF6}" type="pres">
      <dgm:prSet presAssocID="{582CFC61-5A34-4646-99B3-17DD2871503A}" presName="composite" presStyleCnt="0"/>
      <dgm:spPr/>
    </dgm:pt>
    <dgm:pt modelId="{07E9D92D-1910-4F9A-A79F-277B6A224B90}" type="pres">
      <dgm:prSet presAssocID="{582CFC61-5A34-4646-99B3-17DD2871503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21B2193-378D-4C8C-B848-A0C84CB75687}" type="pres">
      <dgm:prSet presAssocID="{582CFC61-5A34-4646-99B3-17DD2871503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C353B0CD-7C30-49D9-8FB5-335968EAF0F8}" type="pres">
      <dgm:prSet presAssocID="{582CFC61-5A34-4646-99B3-17DD2871503A}" presName="Accent" presStyleLbl="parChTrans1D1" presStyleIdx="2" presStyleCnt="3"/>
      <dgm:spPr/>
    </dgm:pt>
    <dgm:pt modelId="{29E3195C-1536-432E-A74A-CAF466861CED}" type="pres">
      <dgm:prSet presAssocID="{582CFC61-5A34-4646-99B3-17DD2871503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BCEBB05-F30F-4105-AF61-C39FEB4DE736}" type="presOf" srcId="{8671DA87-09F2-4E57-BAF3-9426C1A61FBA}" destId="{FFFA9F45-508F-479A-872A-C93BF84E9AC9}" srcOrd="0" destOrd="0" presId="urn:microsoft.com/office/officeart/2011/layout/TabList"/>
    <dgm:cxn modelId="{988EB212-E333-4957-A97A-848FFBE700F4}" type="presOf" srcId="{8CE7654C-78F8-4DD0-83EC-2092B98771F3}" destId="{92F4ADC4-2765-4324-833F-8024538955C2}" srcOrd="0" destOrd="0" presId="urn:microsoft.com/office/officeart/2011/layout/TabList"/>
    <dgm:cxn modelId="{9FF0473D-6113-41CE-8BAD-87C90AD43DDE}" srcId="{9FDF8CDF-F3AD-4147-ACE0-AD7ACE683930}" destId="{9E3A1133-B00C-4FBA-81F4-2B21051D4145}" srcOrd="0" destOrd="0" parTransId="{7B821E7B-1030-4A9D-BA5D-BFBDD1212343}" sibTransId="{01747CE0-91CD-49A1-951A-A807C63BB710}"/>
    <dgm:cxn modelId="{AFA30040-508F-4859-9535-A15FE01C63C4}" srcId="{7672C456-FCFA-44A2-AF76-3CCC10B1C405}" destId="{17A9E9D4-E9C0-4AD0-9F77-80EC5741A17E}" srcOrd="1" destOrd="0" parTransId="{6BCD4E17-E600-4F27-A9C4-8D57B314AD1E}" sibTransId="{EF94472E-E34B-4BE5-B399-C41E9354A808}"/>
    <dgm:cxn modelId="{50536A41-D403-42FA-8721-F712A80E666D}" srcId="{17A9E9D4-E9C0-4AD0-9F77-80EC5741A17E}" destId="{3596DD02-CEBF-4299-B7D2-F7AA548DBD14}" srcOrd="1" destOrd="0" parTransId="{A5FB0630-D3B7-4AD2-8BB7-0C5300E218B5}" sibTransId="{FB62C1A6-4F81-4616-9FA6-05E6D85A5D2D}"/>
    <dgm:cxn modelId="{97EE9C65-DD4E-41CD-AACA-0E688DDC8524}" type="presOf" srcId="{429858A7-DFEC-44A6-85CB-6049E26F1580}" destId="{29E3195C-1536-432E-A74A-CAF466861CED}" srcOrd="0" destOrd="0" presId="urn:microsoft.com/office/officeart/2011/layout/TabList"/>
    <dgm:cxn modelId="{8DC30274-FD00-4656-A781-0C3D0CA81816}" srcId="{17A9E9D4-E9C0-4AD0-9F77-80EC5741A17E}" destId="{8671DA87-09F2-4E57-BAF3-9426C1A61FBA}" srcOrd="0" destOrd="0" parTransId="{7BE44598-F482-4760-B884-21045A3105E1}" sibTransId="{5307D036-A3D1-4AD9-A062-5E68E6ED4754}"/>
    <dgm:cxn modelId="{C235CB76-A77D-4612-8DD7-A79CBF054BB5}" srcId="{582CFC61-5A34-4646-99B3-17DD2871503A}" destId="{76909E62-DD26-45D3-8A0E-2ED3BC22EE6F}" srcOrd="0" destOrd="0" parTransId="{89D55A9A-631D-4014-821A-24E73287D2AF}" sibTransId="{3B142109-D44C-4592-9DA2-F7D3BE5105AB}"/>
    <dgm:cxn modelId="{30D76D7C-1843-4981-A277-A36151A931A5}" srcId="{582CFC61-5A34-4646-99B3-17DD2871503A}" destId="{429858A7-DFEC-44A6-85CB-6049E26F1580}" srcOrd="1" destOrd="0" parTransId="{8B7A93DD-A5D8-41D0-BC57-905E73BF27FF}" sibTransId="{7A761F0E-477C-46FB-91A4-EE9D3338EACF}"/>
    <dgm:cxn modelId="{46AF1E7F-C9F5-4822-9144-771185DEDBFD}" type="presOf" srcId="{76909E62-DD26-45D3-8A0E-2ED3BC22EE6F}" destId="{07E9D92D-1910-4F9A-A79F-277B6A224B90}" srcOrd="0" destOrd="0" presId="urn:microsoft.com/office/officeart/2011/layout/TabList"/>
    <dgm:cxn modelId="{CCA48982-5A69-41C5-A76F-9B492A2605C1}" type="presOf" srcId="{17A9E9D4-E9C0-4AD0-9F77-80EC5741A17E}" destId="{8AB67779-6CD5-44BF-873C-04A47D5D33E8}" srcOrd="0" destOrd="0" presId="urn:microsoft.com/office/officeart/2011/layout/TabList"/>
    <dgm:cxn modelId="{813C178A-14FC-426E-BEB6-1172AE9FCDA1}" type="presOf" srcId="{3596DD02-CEBF-4299-B7D2-F7AA548DBD14}" destId="{BB46C35E-ABEE-4C52-8EEF-E990AD3BD535}" srcOrd="0" destOrd="0" presId="urn:microsoft.com/office/officeart/2011/layout/TabList"/>
    <dgm:cxn modelId="{B7D9069F-3CFD-439F-8845-0DCDC4A7B95F}" type="presOf" srcId="{9E3A1133-B00C-4FBA-81F4-2B21051D4145}" destId="{88B7E812-9BB2-4FC0-9192-7D3D7CD23BAE}" srcOrd="0" destOrd="0" presId="urn:microsoft.com/office/officeart/2011/layout/TabList"/>
    <dgm:cxn modelId="{EBFBFDA9-FE93-46CF-8FE4-CB75B0FF0FE5}" srcId="{7672C456-FCFA-44A2-AF76-3CCC10B1C405}" destId="{582CFC61-5A34-4646-99B3-17DD2871503A}" srcOrd="2" destOrd="0" parTransId="{C5EFD42C-3E2A-4F84-BAE8-33EB1EF84AFB}" sibTransId="{32329FAF-8FB0-477F-A39B-8FF2472922EC}"/>
    <dgm:cxn modelId="{40EB69B5-A2AB-47E9-B059-B46926C980BC}" type="presOf" srcId="{7672C456-FCFA-44A2-AF76-3CCC10B1C405}" destId="{18F038E4-45A5-4B38-995D-D065368F8DAA}" srcOrd="0" destOrd="0" presId="urn:microsoft.com/office/officeart/2011/layout/TabList"/>
    <dgm:cxn modelId="{1190B5B8-9555-4B12-A1BF-73C5679F7B6C}" srcId="{9FDF8CDF-F3AD-4147-ACE0-AD7ACE683930}" destId="{8CE7654C-78F8-4DD0-83EC-2092B98771F3}" srcOrd="1" destOrd="0" parTransId="{65C6E4B9-DEF9-45CB-828C-7162A568F801}" sibTransId="{53C3A678-5A06-432F-8B04-9A7BBEE45481}"/>
    <dgm:cxn modelId="{3A73F0CE-0D13-4448-90A8-2CB9D12B1225}" type="presOf" srcId="{9FDF8CDF-F3AD-4147-ACE0-AD7ACE683930}" destId="{2589C71E-787F-414F-8045-5CBC170715ED}" srcOrd="0" destOrd="0" presId="urn:microsoft.com/office/officeart/2011/layout/TabList"/>
    <dgm:cxn modelId="{C0BCDFF8-D2A7-4A66-97B6-F99FFF2638D0}" type="presOf" srcId="{582CFC61-5A34-4646-99B3-17DD2871503A}" destId="{121B2193-378D-4C8C-B848-A0C84CB75687}" srcOrd="0" destOrd="0" presId="urn:microsoft.com/office/officeart/2011/layout/TabList"/>
    <dgm:cxn modelId="{2749AEFE-CCF9-48DE-8D83-55ECD5C63FE7}" srcId="{7672C456-FCFA-44A2-AF76-3CCC10B1C405}" destId="{9FDF8CDF-F3AD-4147-ACE0-AD7ACE683930}" srcOrd="0" destOrd="0" parTransId="{2AD079D9-9A89-4943-8E55-8997D04E297B}" sibTransId="{90B9DB1C-7AE9-4EE6-A072-544019D0311B}"/>
    <dgm:cxn modelId="{4F34F857-164D-451C-878A-58787177048D}" type="presParOf" srcId="{18F038E4-45A5-4B38-995D-D065368F8DAA}" destId="{6303B6D6-1FFE-434D-9CBC-8BC2BE22BBC9}" srcOrd="0" destOrd="0" presId="urn:microsoft.com/office/officeart/2011/layout/TabList"/>
    <dgm:cxn modelId="{4F8115ED-9D63-48AE-9951-64CA15A04393}" type="presParOf" srcId="{6303B6D6-1FFE-434D-9CBC-8BC2BE22BBC9}" destId="{88B7E812-9BB2-4FC0-9192-7D3D7CD23BAE}" srcOrd="0" destOrd="0" presId="urn:microsoft.com/office/officeart/2011/layout/TabList"/>
    <dgm:cxn modelId="{6DEC5B38-E9EF-4648-B016-D6021678F0C0}" type="presParOf" srcId="{6303B6D6-1FFE-434D-9CBC-8BC2BE22BBC9}" destId="{2589C71E-787F-414F-8045-5CBC170715ED}" srcOrd="1" destOrd="0" presId="urn:microsoft.com/office/officeart/2011/layout/TabList"/>
    <dgm:cxn modelId="{49205CD1-F009-4F0A-926C-7577B77C27F7}" type="presParOf" srcId="{6303B6D6-1FFE-434D-9CBC-8BC2BE22BBC9}" destId="{7CA7680F-43F0-4C2E-B417-FEBF5E9DC57B}" srcOrd="2" destOrd="0" presId="urn:microsoft.com/office/officeart/2011/layout/TabList"/>
    <dgm:cxn modelId="{6FF466A9-7CE1-4470-8B32-771F5E363602}" type="presParOf" srcId="{18F038E4-45A5-4B38-995D-D065368F8DAA}" destId="{92F4ADC4-2765-4324-833F-8024538955C2}" srcOrd="1" destOrd="0" presId="urn:microsoft.com/office/officeart/2011/layout/TabList"/>
    <dgm:cxn modelId="{EECF2AAE-220D-46A7-AFFA-4704A2A49C94}" type="presParOf" srcId="{18F038E4-45A5-4B38-995D-D065368F8DAA}" destId="{22D3C565-5E2F-4A67-A514-51B7B10040A1}" srcOrd="2" destOrd="0" presId="urn:microsoft.com/office/officeart/2011/layout/TabList"/>
    <dgm:cxn modelId="{2DDFAFE6-7D9D-42BB-96CD-9BE98EADF1E1}" type="presParOf" srcId="{18F038E4-45A5-4B38-995D-D065368F8DAA}" destId="{9BC87DB6-A44E-4D41-9F60-1B8CD5AC645A}" srcOrd="3" destOrd="0" presId="urn:microsoft.com/office/officeart/2011/layout/TabList"/>
    <dgm:cxn modelId="{9FE77D4B-F781-4744-AD68-DDBA871E7B73}" type="presParOf" srcId="{9BC87DB6-A44E-4D41-9F60-1B8CD5AC645A}" destId="{FFFA9F45-508F-479A-872A-C93BF84E9AC9}" srcOrd="0" destOrd="0" presId="urn:microsoft.com/office/officeart/2011/layout/TabList"/>
    <dgm:cxn modelId="{1CCDCE2D-3FA9-439F-9FE8-B6A890981502}" type="presParOf" srcId="{9BC87DB6-A44E-4D41-9F60-1B8CD5AC645A}" destId="{8AB67779-6CD5-44BF-873C-04A47D5D33E8}" srcOrd="1" destOrd="0" presId="urn:microsoft.com/office/officeart/2011/layout/TabList"/>
    <dgm:cxn modelId="{64FEDF7F-236E-4BE0-93AD-D52137581E3C}" type="presParOf" srcId="{9BC87DB6-A44E-4D41-9F60-1B8CD5AC645A}" destId="{DA9C7ACD-76A3-4642-BF75-353CBAE6822E}" srcOrd="2" destOrd="0" presId="urn:microsoft.com/office/officeart/2011/layout/TabList"/>
    <dgm:cxn modelId="{CF93F1BA-B285-4708-A87A-9621F8B29DE1}" type="presParOf" srcId="{18F038E4-45A5-4B38-995D-D065368F8DAA}" destId="{BB46C35E-ABEE-4C52-8EEF-E990AD3BD535}" srcOrd="4" destOrd="0" presId="urn:microsoft.com/office/officeart/2011/layout/TabList"/>
    <dgm:cxn modelId="{A1F98297-FEF6-4EE0-BA87-5C7F78936E30}" type="presParOf" srcId="{18F038E4-45A5-4B38-995D-D065368F8DAA}" destId="{834E08F9-1DAA-421A-8939-3F9324E50D2D}" srcOrd="5" destOrd="0" presId="urn:microsoft.com/office/officeart/2011/layout/TabList"/>
    <dgm:cxn modelId="{96CE72CC-350E-48C8-B408-07335B10790C}" type="presParOf" srcId="{18F038E4-45A5-4B38-995D-D065368F8DAA}" destId="{2E9BE6C8-2E99-47B4-ABD9-90EE4CBCECF6}" srcOrd="6" destOrd="0" presId="urn:microsoft.com/office/officeart/2011/layout/TabList"/>
    <dgm:cxn modelId="{8630D4C8-15B5-4679-A843-D9044BCCA0B9}" type="presParOf" srcId="{2E9BE6C8-2E99-47B4-ABD9-90EE4CBCECF6}" destId="{07E9D92D-1910-4F9A-A79F-277B6A224B90}" srcOrd="0" destOrd="0" presId="urn:microsoft.com/office/officeart/2011/layout/TabList"/>
    <dgm:cxn modelId="{E9A3BE81-46DF-4398-975F-F8F9571A6F3F}" type="presParOf" srcId="{2E9BE6C8-2E99-47B4-ABD9-90EE4CBCECF6}" destId="{121B2193-378D-4C8C-B848-A0C84CB75687}" srcOrd="1" destOrd="0" presId="urn:microsoft.com/office/officeart/2011/layout/TabList"/>
    <dgm:cxn modelId="{2C89D828-591A-4CD5-8A3B-DD7E0C13E7FC}" type="presParOf" srcId="{2E9BE6C8-2E99-47B4-ABD9-90EE4CBCECF6}" destId="{C353B0CD-7C30-49D9-8FB5-335968EAF0F8}" srcOrd="2" destOrd="0" presId="urn:microsoft.com/office/officeart/2011/layout/TabList"/>
    <dgm:cxn modelId="{EC06DE82-8A0E-4498-A6AB-E88D88BB29A2}" type="presParOf" srcId="{18F038E4-45A5-4B38-995D-D065368F8DAA}" destId="{29E3195C-1536-432E-A74A-CAF466861CE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9BCDD6-9BD3-4B26-99BB-292E04AB93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087CE-5C5E-4D40-B095-E218A364C566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dirty="0"/>
        </a:p>
      </dgm:t>
    </dgm:pt>
    <dgm:pt modelId="{384E3066-D926-4810-87C6-E5BD0B7DB014}" type="parTrans" cxnId="{FAA23CFE-7697-4098-B12C-AE12254F3E4F}">
      <dgm:prSet/>
      <dgm:spPr/>
      <dgm:t>
        <a:bodyPr/>
        <a:lstStyle/>
        <a:p>
          <a:endParaRPr lang="en-US"/>
        </a:p>
      </dgm:t>
    </dgm:pt>
    <dgm:pt modelId="{CB1426C5-F555-4904-B5B4-D02D09AF3E5A}" type="sibTrans" cxnId="{FAA23CFE-7697-4098-B12C-AE12254F3E4F}">
      <dgm:prSet/>
      <dgm:spPr/>
      <dgm:t>
        <a:bodyPr/>
        <a:lstStyle/>
        <a:p>
          <a:endParaRPr lang="en-US"/>
        </a:p>
      </dgm:t>
    </dgm:pt>
    <dgm:pt modelId="{BE259F9C-5D6E-4B04-AF4C-346F6465C292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@cwoodruff</a:t>
          </a:r>
        </a:p>
      </dgm:t>
    </dgm:pt>
    <dgm:pt modelId="{A3802E1B-FC1D-4DBD-B080-6D659FD4F4A0}" type="parTrans" cxnId="{BDE28FA8-EF82-4699-9E82-8474C2CC6865}">
      <dgm:prSet/>
      <dgm:spPr/>
      <dgm:t>
        <a:bodyPr/>
        <a:lstStyle/>
        <a:p>
          <a:endParaRPr lang="en-US"/>
        </a:p>
      </dgm:t>
    </dgm:pt>
    <dgm:pt modelId="{252D54BC-F086-4C4D-9C3C-EF75CA416E68}" type="sibTrans" cxnId="{BDE28FA8-EF82-4699-9E82-8474C2CC6865}">
      <dgm:prSet/>
      <dgm:spPr/>
      <dgm:t>
        <a:bodyPr/>
        <a:lstStyle/>
        <a:p>
          <a:endParaRPr lang="en-US"/>
        </a:p>
      </dgm:t>
    </dgm:pt>
    <dgm:pt modelId="{F96DC5C8-532C-4A57-8177-99A02FC7DBC5}">
      <dgm:prSet phldrT="[Text]" custT="1"/>
      <dgm:spPr/>
      <dgm:t>
        <a:bodyPr/>
        <a:lstStyle/>
        <a:p>
          <a:r>
            <a:rPr lang="en-US"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dirty="0"/>
        </a:p>
      </dgm:t>
    </dgm:pt>
    <dgm:pt modelId="{9E823EB9-CA9F-4073-839D-D0C7C24D7A33}" type="parTrans" cxnId="{D010C1D8-3970-44B2-BECD-C54E825FD08A}">
      <dgm:prSet/>
      <dgm:spPr/>
      <dgm:t>
        <a:bodyPr/>
        <a:lstStyle/>
        <a:p>
          <a:endParaRPr lang="en-US"/>
        </a:p>
      </dgm:t>
    </dgm:pt>
    <dgm:pt modelId="{054AA2C7-75E3-49D0-A85F-267827D6993C}" type="sibTrans" cxnId="{D010C1D8-3970-44B2-BECD-C54E825FD08A}">
      <dgm:prSet/>
      <dgm:spPr/>
      <dgm:t>
        <a:bodyPr/>
        <a:lstStyle/>
        <a:p>
          <a:endParaRPr lang="en-US"/>
        </a:p>
      </dgm:t>
    </dgm:pt>
    <dgm:pt modelId="{8F311764-88D0-41B8-BA77-3054A681D77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</a:t>
          </a:r>
        </a:p>
      </dgm:t>
    </dgm:pt>
    <dgm:pt modelId="{46B907D6-5080-41DD-8290-82031D6164C8}" type="parTrans" cxnId="{37823DA7-9AF1-48C6-8F23-BEF42459B67D}">
      <dgm:prSet/>
      <dgm:spPr/>
      <dgm:t>
        <a:bodyPr/>
        <a:lstStyle/>
        <a:p>
          <a:endParaRPr lang="en-US"/>
        </a:p>
      </dgm:t>
    </dgm:pt>
    <dgm:pt modelId="{0CA4E8BB-9438-4A41-91D0-DE4A9F69D82F}" type="sibTrans" cxnId="{37823DA7-9AF1-48C6-8F23-BEF42459B67D}">
      <dgm:prSet/>
      <dgm:spPr/>
      <dgm:t>
        <a:bodyPr/>
        <a:lstStyle/>
        <a:p>
          <a:endParaRPr lang="en-US"/>
        </a:p>
      </dgm:t>
    </dgm:pt>
    <dgm:pt modelId="{A6376A31-0E0B-4C03-9C4E-0AF99097C2AF}">
      <dgm:prSet phldrT="[Text]" custT="1"/>
      <dgm:spPr/>
      <dgm:t>
        <a:bodyPr/>
        <a:lstStyle/>
        <a:p>
          <a:r>
            <a:rPr lang="en-US" sz="1600" b="1" dirty="0"/>
            <a:t>Email</a:t>
          </a:r>
        </a:p>
      </dgm:t>
    </dgm:pt>
    <dgm:pt modelId="{409CBB23-7036-456E-9181-7BED7B969E6C}" type="parTrans" cxnId="{A7C62E42-E019-4CFE-A8FC-6ECF98CF0EBB}">
      <dgm:prSet/>
      <dgm:spPr/>
      <dgm:t>
        <a:bodyPr/>
        <a:lstStyle/>
        <a:p>
          <a:endParaRPr lang="en-US"/>
        </a:p>
      </dgm:t>
    </dgm:pt>
    <dgm:pt modelId="{9ED3E352-201D-4180-928C-42542ECD13CC}" type="sibTrans" cxnId="{A7C62E42-E019-4CFE-A8FC-6ECF98CF0EBB}">
      <dgm:prSet/>
      <dgm:spPr/>
      <dgm:t>
        <a:bodyPr/>
        <a:lstStyle/>
        <a:p>
          <a:endParaRPr lang="en-US"/>
        </a:p>
      </dgm:t>
    </dgm:pt>
    <dgm:pt modelId="{E169C404-ABFE-41B0-B884-61BEF1C66F26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cwoodruff@live.com</a:t>
          </a:r>
        </a:p>
      </dgm:t>
    </dgm:pt>
    <dgm:pt modelId="{6A15D789-89E1-4C94-B441-AC2FFCD4CE5B}" type="parTrans" cxnId="{AA4D6B1D-80CB-4B98-BADB-7D8A6AB03D1E}">
      <dgm:prSet/>
      <dgm:spPr/>
      <dgm:t>
        <a:bodyPr/>
        <a:lstStyle/>
        <a:p>
          <a:endParaRPr lang="en-US"/>
        </a:p>
      </dgm:t>
    </dgm:pt>
    <dgm:pt modelId="{B5610D58-C689-487C-AD73-07BE8FCF1D9A}" type="sibTrans" cxnId="{AA4D6B1D-80CB-4B98-BADB-7D8A6AB03D1E}">
      <dgm:prSet/>
      <dgm:spPr/>
      <dgm:t>
        <a:bodyPr/>
        <a:lstStyle/>
        <a:p>
          <a:endParaRPr lang="en-US"/>
        </a:p>
      </dgm:t>
    </dgm:pt>
    <dgm:pt modelId="{A73E5F05-EA2B-466C-84D7-744D644E7031}">
      <dgm:prSet phldrT="[Text]" custT="1"/>
      <dgm:spPr/>
      <dgm:t>
        <a:bodyPr/>
        <a:lstStyle/>
        <a:p>
          <a:r>
            <a:rPr lang="en-US" sz="1600" b="1" dirty="0"/>
            <a:t>Sample project </a:t>
          </a:r>
        </a:p>
      </dgm:t>
    </dgm:pt>
    <dgm:pt modelId="{7B135AFC-D5D2-4F27-A125-E670862E6BEA}" type="parTrans" cxnId="{82755B5C-8031-49B2-8C45-3CE7B70DEF18}">
      <dgm:prSet/>
      <dgm:spPr/>
      <dgm:t>
        <a:bodyPr/>
        <a:lstStyle/>
        <a:p>
          <a:endParaRPr lang="en-US"/>
        </a:p>
      </dgm:t>
    </dgm:pt>
    <dgm:pt modelId="{78B6BFF8-AEF8-4914-9EED-3F642B76178B}" type="sibTrans" cxnId="{82755B5C-8031-49B2-8C45-3CE7B70DEF18}">
      <dgm:prSet/>
      <dgm:spPr/>
      <dgm:t>
        <a:bodyPr/>
        <a:lstStyle/>
        <a:p>
          <a:endParaRPr lang="en-US"/>
        </a:p>
      </dgm:t>
    </dgm:pt>
    <dgm:pt modelId="{E61B83F2-EB7C-4AB5-AED1-222CE0E7FF9B}">
      <dgm:prSet phldrT="[Text]" custT="1"/>
      <dgm:spPr/>
      <dgm:t>
        <a:bodyPr/>
        <a:lstStyle/>
        <a:p>
          <a:pPr>
            <a:buNone/>
          </a:pPr>
          <a:r>
            <a:rPr lang="en-US" sz="2800" dirty="0"/>
            <a:t>https://github.com/cwoodruff/Chinook7WebAPI</a:t>
          </a:r>
        </a:p>
      </dgm:t>
    </dgm:pt>
    <dgm:pt modelId="{D30D34FC-AE12-4123-9090-F428C1756FFA}" type="parTrans" cxnId="{0CBE9818-10C2-4E15-8329-62B3B8FB2CA8}">
      <dgm:prSet/>
      <dgm:spPr/>
      <dgm:t>
        <a:bodyPr/>
        <a:lstStyle/>
        <a:p>
          <a:endParaRPr lang="en-US"/>
        </a:p>
      </dgm:t>
    </dgm:pt>
    <dgm:pt modelId="{E2675E0E-2EA2-46F8-8639-7296322976DB}" type="sibTrans" cxnId="{0CBE9818-10C2-4E15-8329-62B3B8FB2CA8}">
      <dgm:prSet/>
      <dgm:spPr/>
      <dgm:t>
        <a:bodyPr/>
        <a:lstStyle/>
        <a:p>
          <a:endParaRPr lang="en-US"/>
        </a:p>
      </dgm:t>
    </dgm:pt>
    <dgm:pt modelId="{E0C713E8-DBAF-47B1-9218-4621FA28238C}">
      <dgm:prSet phldrT="[Text]" custT="1"/>
      <dgm:spPr/>
      <dgm:t>
        <a:bodyPr/>
        <a:lstStyle/>
        <a:p>
          <a:r>
            <a:rPr lang="en-US"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dirty="0"/>
        </a:p>
      </dgm:t>
    </dgm:pt>
    <dgm:pt modelId="{9E5695F2-CBC8-4D3A-802C-2D18270C3156}" type="parTrans" cxnId="{2A084676-C806-429F-94ED-9DAAD207AB65}">
      <dgm:prSet/>
      <dgm:spPr/>
      <dgm:t>
        <a:bodyPr/>
        <a:lstStyle/>
        <a:p>
          <a:endParaRPr lang="en-US"/>
        </a:p>
      </dgm:t>
    </dgm:pt>
    <dgm:pt modelId="{71A1B559-55DD-4A86-9E06-8E869996E8D1}" type="sibTrans" cxnId="{2A084676-C806-429F-94ED-9DAAD207AB65}">
      <dgm:prSet/>
      <dgm:spPr/>
      <dgm:t>
        <a:bodyPr/>
        <a:lstStyle/>
        <a:p>
          <a:endParaRPr lang="en-US"/>
        </a:p>
      </dgm:t>
    </dgm:pt>
    <dgm:pt modelId="{09736E2E-6D5D-48B3-BE42-54C03E4ED205}">
      <dgm:prSet phldrT="[Text]"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68B05D67-B3CE-471C-83C0-D2A0C28CBDBD}" type="parTrans" cxnId="{1BBA763E-B6F9-44CD-98FB-2589078583E1}">
      <dgm:prSet/>
      <dgm:spPr/>
      <dgm:t>
        <a:bodyPr/>
        <a:lstStyle/>
        <a:p>
          <a:endParaRPr lang="en-US"/>
        </a:p>
      </dgm:t>
    </dgm:pt>
    <dgm:pt modelId="{0B6FC6A3-F8E3-4165-A89E-4FFD4FA3954E}" type="sibTrans" cxnId="{1BBA763E-B6F9-44CD-98FB-2589078583E1}">
      <dgm:prSet/>
      <dgm:spPr/>
      <dgm:t>
        <a:bodyPr/>
        <a:lstStyle/>
        <a:p>
          <a:endParaRPr lang="en-US"/>
        </a:p>
      </dgm:t>
    </dgm:pt>
    <dgm:pt modelId="{DA80E164-93C0-4505-B323-6185991BA12A}">
      <dgm:prSet custT="1"/>
      <dgm:spPr/>
      <dgm:t>
        <a:bodyPr/>
        <a:lstStyle/>
        <a:p>
          <a:pPr>
            <a:buNone/>
          </a:pPr>
          <a:r>
            <a:rPr lang="en-US" sz="2800" dirty="0"/>
            <a:t>https://cwoodruff.github.io/web-api-workshop/</a:t>
          </a:r>
        </a:p>
      </dgm:t>
    </dgm:pt>
    <dgm:pt modelId="{72B18A15-4557-479B-9C66-AE9BEA63E343}" type="parTrans" cxnId="{B535FC15-3421-4C7E-A20B-C10343C89E67}">
      <dgm:prSet/>
      <dgm:spPr/>
      <dgm:t>
        <a:bodyPr/>
        <a:lstStyle/>
        <a:p>
          <a:endParaRPr lang="en-US"/>
        </a:p>
      </dgm:t>
    </dgm:pt>
    <dgm:pt modelId="{EFA7ED99-2C3E-42A6-A2F1-784BD24B5C75}" type="sibTrans" cxnId="{B535FC15-3421-4C7E-A20B-C10343C89E67}">
      <dgm:prSet/>
      <dgm:spPr/>
      <dgm:t>
        <a:bodyPr/>
        <a:lstStyle/>
        <a:p>
          <a:endParaRPr lang="en-US"/>
        </a:p>
      </dgm:t>
    </dgm:pt>
    <dgm:pt modelId="{E4CEADC7-14BD-40BB-B704-14329E09505C}">
      <dgm:prSet custT="1"/>
      <dgm:spPr/>
      <dgm:t>
        <a:bodyPr/>
        <a:lstStyle/>
        <a:p>
          <a:pPr>
            <a:buNone/>
          </a:pPr>
          <a:endParaRPr lang="en-US" sz="2800" dirty="0"/>
        </a:p>
      </dgm:t>
    </dgm:pt>
    <dgm:pt modelId="{A63AE724-50B0-4BF9-AF1A-C9FFB65E85AC}" type="parTrans" cxnId="{524330E6-AE3D-413D-AF5D-F23AE9D1FBEC}">
      <dgm:prSet/>
      <dgm:spPr/>
      <dgm:t>
        <a:bodyPr/>
        <a:lstStyle/>
        <a:p>
          <a:endParaRPr lang="en-US"/>
        </a:p>
      </dgm:t>
    </dgm:pt>
    <dgm:pt modelId="{BD5112C8-24FA-4122-B5D2-3F8D2327ADC5}" type="sibTrans" cxnId="{524330E6-AE3D-413D-AF5D-F23AE9D1FBEC}">
      <dgm:prSet/>
      <dgm:spPr/>
      <dgm:t>
        <a:bodyPr/>
        <a:lstStyle/>
        <a:p>
          <a:endParaRPr lang="en-US"/>
        </a:p>
      </dgm:t>
    </dgm:pt>
    <dgm:pt modelId="{2BDBB8C7-35BF-4F2D-BD6B-47A25F123E8D}" type="pres">
      <dgm:prSet presAssocID="{6C9BCDD6-9BD3-4B26-99BB-292E04AB931C}" presName="linearFlow" presStyleCnt="0">
        <dgm:presLayoutVars>
          <dgm:dir/>
          <dgm:animLvl val="lvl"/>
          <dgm:resizeHandles val="exact"/>
        </dgm:presLayoutVars>
      </dgm:prSet>
      <dgm:spPr/>
    </dgm:pt>
    <dgm:pt modelId="{FF4E4255-B381-43B8-A608-034342740EE2}" type="pres">
      <dgm:prSet presAssocID="{36A087CE-5C5E-4D40-B095-E218A364C566}" presName="composite" presStyleCnt="0"/>
      <dgm:spPr/>
    </dgm:pt>
    <dgm:pt modelId="{CFC85559-A681-41B3-B1C9-CD361114B3E7}" type="pres">
      <dgm:prSet presAssocID="{36A087CE-5C5E-4D40-B095-E218A364C56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4785F03-95D7-4873-9C23-2D4873E83E5B}" type="pres">
      <dgm:prSet presAssocID="{36A087CE-5C5E-4D40-B095-E218A364C566}" presName="descendantText" presStyleLbl="alignAcc1" presStyleIdx="0" presStyleCnt="5">
        <dgm:presLayoutVars>
          <dgm:bulletEnabled val="1"/>
        </dgm:presLayoutVars>
      </dgm:prSet>
      <dgm:spPr/>
    </dgm:pt>
    <dgm:pt modelId="{D3B38CA7-70BD-404A-8316-DCBE7B16388F}" type="pres">
      <dgm:prSet presAssocID="{CB1426C5-F555-4904-B5B4-D02D09AF3E5A}" presName="sp" presStyleCnt="0"/>
      <dgm:spPr/>
    </dgm:pt>
    <dgm:pt modelId="{74573757-7E55-4456-972E-717715C5AE27}" type="pres">
      <dgm:prSet presAssocID="{F96DC5C8-532C-4A57-8177-99A02FC7DBC5}" presName="composite" presStyleCnt="0"/>
      <dgm:spPr/>
    </dgm:pt>
    <dgm:pt modelId="{626B64C7-12AC-45FF-8B5A-5AA08DE96509}" type="pres">
      <dgm:prSet presAssocID="{F96DC5C8-532C-4A57-8177-99A02FC7DBC5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3EB52A1-045B-464E-BEDB-86C26DC3D4ED}" type="pres">
      <dgm:prSet presAssocID="{F96DC5C8-532C-4A57-8177-99A02FC7DBC5}" presName="descendantText" presStyleLbl="alignAcc1" presStyleIdx="1" presStyleCnt="5">
        <dgm:presLayoutVars>
          <dgm:bulletEnabled val="1"/>
        </dgm:presLayoutVars>
      </dgm:prSet>
      <dgm:spPr/>
    </dgm:pt>
    <dgm:pt modelId="{B3DC40D9-617F-4599-9F3D-24974B27CA37}" type="pres">
      <dgm:prSet presAssocID="{054AA2C7-75E3-49D0-A85F-267827D6993C}" presName="sp" presStyleCnt="0"/>
      <dgm:spPr/>
    </dgm:pt>
    <dgm:pt modelId="{561B9563-D22B-4F2E-8AC3-B0DF8234FA83}" type="pres">
      <dgm:prSet presAssocID="{A6376A31-0E0B-4C03-9C4E-0AF99097C2AF}" presName="composite" presStyleCnt="0"/>
      <dgm:spPr/>
    </dgm:pt>
    <dgm:pt modelId="{3C25AAA9-82E1-4E93-9838-E8596C8DF6BC}" type="pres">
      <dgm:prSet presAssocID="{A6376A31-0E0B-4C03-9C4E-0AF99097C2A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B8818521-409D-4271-A452-9336A72A1D98}" type="pres">
      <dgm:prSet presAssocID="{A6376A31-0E0B-4C03-9C4E-0AF99097C2AF}" presName="descendantText" presStyleLbl="alignAcc1" presStyleIdx="2" presStyleCnt="5">
        <dgm:presLayoutVars>
          <dgm:bulletEnabled val="1"/>
        </dgm:presLayoutVars>
      </dgm:prSet>
      <dgm:spPr/>
    </dgm:pt>
    <dgm:pt modelId="{D4E08D04-39B4-492D-9D47-96ED4027D30B}" type="pres">
      <dgm:prSet presAssocID="{9ED3E352-201D-4180-928C-42542ECD13CC}" presName="sp" presStyleCnt="0"/>
      <dgm:spPr/>
    </dgm:pt>
    <dgm:pt modelId="{94069E63-4794-434A-A0E2-E64F33E44F72}" type="pres">
      <dgm:prSet presAssocID="{A73E5F05-EA2B-466C-84D7-744D644E7031}" presName="composite" presStyleCnt="0"/>
      <dgm:spPr/>
    </dgm:pt>
    <dgm:pt modelId="{699D2CCB-1ED0-4C36-B6A6-69E65F1DF30B}" type="pres">
      <dgm:prSet presAssocID="{A73E5F05-EA2B-466C-84D7-744D644E7031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CCBCA84A-0A5C-427F-A7D6-103E15806EE8}" type="pres">
      <dgm:prSet presAssocID="{A73E5F05-EA2B-466C-84D7-744D644E7031}" presName="descendantText" presStyleLbl="alignAcc1" presStyleIdx="3" presStyleCnt="5">
        <dgm:presLayoutVars>
          <dgm:bulletEnabled val="1"/>
        </dgm:presLayoutVars>
      </dgm:prSet>
      <dgm:spPr/>
    </dgm:pt>
    <dgm:pt modelId="{DE960938-E364-4D54-B4FF-38B5FF907FD4}" type="pres">
      <dgm:prSet presAssocID="{78B6BFF8-AEF8-4914-9EED-3F642B76178B}" presName="sp" presStyleCnt="0"/>
      <dgm:spPr/>
    </dgm:pt>
    <dgm:pt modelId="{9FA6EDBE-3EB9-4596-9DB3-720E9089656E}" type="pres">
      <dgm:prSet presAssocID="{E0C713E8-DBAF-47B1-9218-4621FA28238C}" presName="composite" presStyleCnt="0"/>
      <dgm:spPr/>
    </dgm:pt>
    <dgm:pt modelId="{E64872AC-8DB6-4E3F-9DCB-1AC8BAF0C258}" type="pres">
      <dgm:prSet presAssocID="{E0C713E8-DBAF-47B1-9218-4621FA28238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D6B98AD-91D8-4823-97C3-26A225D99697}" type="pres">
      <dgm:prSet presAssocID="{E0C713E8-DBAF-47B1-9218-4621FA28238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535FC15-3421-4C7E-A20B-C10343C89E67}" srcId="{E0C713E8-DBAF-47B1-9218-4621FA28238C}" destId="{DA80E164-93C0-4505-B323-6185991BA12A}" srcOrd="1" destOrd="0" parTransId="{72B18A15-4557-479B-9C66-AE9BEA63E343}" sibTransId="{EFA7ED99-2C3E-42A6-A2F1-784BD24B5C75}"/>
    <dgm:cxn modelId="{0CBE9818-10C2-4E15-8329-62B3B8FB2CA8}" srcId="{A73E5F05-EA2B-466C-84D7-744D644E7031}" destId="{E61B83F2-EB7C-4AB5-AED1-222CE0E7FF9B}" srcOrd="0" destOrd="0" parTransId="{D30D34FC-AE12-4123-9090-F428C1756FFA}" sibTransId="{E2675E0E-2EA2-46F8-8639-7296322976DB}"/>
    <dgm:cxn modelId="{AA4D6B1D-80CB-4B98-BADB-7D8A6AB03D1E}" srcId="{A6376A31-0E0B-4C03-9C4E-0AF99097C2AF}" destId="{E169C404-ABFE-41B0-B884-61BEF1C66F26}" srcOrd="0" destOrd="0" parTransId="{6A15D789-89E1-4C94-B441-AC2FFCD4CE5B}" sibTransId="{B5610D58-C689-487C-AD73-07BE8FCF1D9A}"/>
    <dgm:cxn modelId="{4FD41A28-7C7E-45B5-82AC-42AB817702F2}" type="presOf" srcId="{36A087CE-5C5E-4D40-B095-E218A364C566}" destId="{CFC85559-A681-41B3-B1C9-CD361114B3E7}" srcOrd="0" destOrd="0" presId="urn:microsoft.com/office/officeart/2005/8/layout/chevron2"/>
    <dgm:cxn modelId="{1BBA763E-B6F9-44CD-98FB-2589078583E1}" srcId="{E0C713E8-DBAF-47B1-9218-4621FA28238C}" destId="{09736E2E-6D5D-48B3-BE42-54C03E4ED205}" srcOrd="0" destOrd="0" parTransId="{68B05D67-B3CE-471C-83C0-D2A0C28CBDBD}" sibTransId="{0B6FC6A3-F8E3-4165-A89E-4FFD4FA3954E}"/>
    <dgm:cxn modelId="{82755B5C-8031-49B2-8C45-3CE7B70DEF18}" srcId="{6C9BCDD6-9BD3-4B26-99BB-292E04AB931C}" destId="{A73E5F05-EA2B-466C-84D7-744D644E7031}" srcOrd="3" destOrd="0" parTransId="{7B135AFC-D5D2-4F27-A125-E670862E6BEA}" sibTransId="{78B6BFF8-AEF8-4914-9EED-3F642B76178B}"/>
    <dgm:cxn modelId="{16BED55E-CC0C-4B75-885A-013368B90BC3}" type="presOf" srcId="{F96DC5C8-532C-4A57-8177-99A02FC7DBC5}" destId="{626B64C7-12AC-45FF-8B5A-5AA08DE96509}" srcOrd="0" destOrd="0" presId="urn:microsoft.com/office/officeart/2005/8/layout/chevron2"/>
    <dgm:cxn modelId="{A7C62E42-E019-4CFE-A8FC-6ECF98CF0EBB}" srcId="{6C9BCDD6-9BD3-4B26-99BB-292E04AB931C}" destId="{A6376A31-0E0B-4C03-9C4E-0AF99097C2AF}" srcOrd="2" destOrd="0" parTransId="{409CBB23-7036-456E-9181-7BED7B969E6C}" sibTransId="{9ED3E352-201D-4180-928C-42542ECD13CC}"/>
    <dgm:cxn modelId="{50DEF451-29A9-4BEC-9793-B575D4666219}" type="presOf" srcId="{8F311764-88D0-41B8-BA77-3054A681D77B}" destId="{63EB52A1-045B-464E-BEDB-86C26DC3D4ED}" srcOrd="0" destOrd="0" presId="urn:microsoft.com/office/officeart/2005/8/layout/chevron2"/>
    <dgm:cxn modelId="{2A084676-C806-429F-94ED-9DAAD207AB65}" srcId="{6C9BCDD6-9BD3-4B26-99BB-292E04AB931C}" destId="{E0C713E8-DBAF-47B1-9218-4621FA28238C}" srcOrd="4" destOrd="0" parTransId="{9E5695F2-CBC8-4D3A-802C-2D18270C3156}" sibTransId="{71A1B559-55DD-4A86-9E06-8E869996E8D1}"/>
    <dgm:cxn modelId="{40F7C357-C679-4664-8315-FB9D1B9243C6}" type="presOf" srcId="{E61B83F2-EB7C-4AB5-AED1-222CE0E7FF9B}" destId="{CCBCA84A-0A5C-427F-A7D6-103E15806EE8}" srcOrd="0" destOrd="0" presId="urn:microsoft.com/office/officeart/2005/8/layout/chevron2"/>
    <dgm:cxn modelId="{87F40878-A058-406C-B5B9-9A17999657C9}" type="presOf" srcId="{BE259F9C-5D6E-4B04-AF4C-346F6465C292}" destId="{84785F03-95D7-4873-9C23-2D4873E83E5B}" srcOrd="0" destOrd="0" presId="urn:microsoft.com/office/officeart/2005/8/layout/chevron2"/>
    <dgm:cxn modelId="{7794C284-09E7-436D-910F-86F73E3953B7}" type="presOf" srcId="{A6376A31-0E0B-4C03-9C4E-0AF99097C2AF}" destId="{3C25AAA9-82E1-4E93-9838-E8596C8DF6BC}" srcOrd="0" destOrd="0" presId="urn:microsoft.com/office/officeart/2005/8/layout/chevron2"/>
    <dgm:cxn modelId="{1A436990-1D1D-4931-A0D3-0F8FCECB3001}" type="presOf" srcId="{E4CEADC7-14BD-40BB-B704-14329E09505C}" destId="{9D6B98AD-91D8-4823-97C3-26A225D99697}" srcOrd="0" destOrd="2" presId="urn:microsoft.com/office/officeart/2005/8/layout/chevron2"/>
    <dgm:cxn modelId="{A5D7B6A0-8283-450F-B805-B949C43B4D95}" type="presOf" srcId="{DA80E164-93C0-4505-B323-6185991BA12A}" destId="{9D6B98AD-91D8-4823-97C3-26A225D99697}" srcOrd="0" destOrd="1" presId="urn:microsoft.com/office/officeart/2005/8/layout/chevron2"/>
    <dgm:cxn modelId="{7DE6F0A0-3802-4226-8134-3F31C29157A4}" type="presOf" srcId="{A73E5F05-EA2B-466C-84D7-744D644E7031}" destId="{699D2CCB-1ED0-4C36-B6A6-69E65F1DF30B}" srcOrd="0" destOrd="0" presId="urn:microsoft.com/office/officeart/2005/8/layout/chevron2"/>
    <dgm:cxn modelId="{37823DA7-9AF1-48C6-8F23-BEF42459B67D}" srcId="{F96DC5C8-532C-4A57-8177-99A02FC7DBC5}" destId="{8F311764-88D0-41B8-BA77-3054A681D77B}" srcOrd="0" destOrd="0" parTransId="{46B907D6-5080-41DD-8290-82031D6164C8}" sibTransId="{0CA4E8BB-9438-4A41-91D0-DE4A9F69D82F}"/>
    <dgm:cxn modelId="{BDE28FA8-EF82-4699-9E82-8474C2CC6865}" srcId="{36A087CE-5C5E-4D40-B095-E218A364C566}" destId="{BE259F9C-5D6E-4B04-AF4C-346F6465C292}" srcOrd="0" destOrd="0" parTransId="{A3802E1B-FC1D-4DBD-B080-6D659FD4F4A0}" sibTransId="{252D54BC-F086-4C4D-9C3C-EF75CA416E68}"/>
    <dgm:cxn modelId="{A63D4ED6-3042-4822-B975-086DC7D26D6B}" type="presOf" srcId="{09736E2E-6D5D-48B3-BE42-54C03E4ED205}" destId="{9D6B98AD-91D8-4823-97C3-26A225D99697}" srcOrd="0" destOrd="0" presId="urn:microsoft.com/office/officeart/2005/8/layout/chevron2"/>
    <dgm:cxn modelId="{D010C1D8-3970-44B2-BECD-C54E825FD08A}" srcId="{6C9BCDD6-9BD3-4B26-99BB-292E04AB931C}" destId="{F96DC5C8-532C-4A57-8177-99A02FC7DBC5}" srcOrd="1" destOrd="0" parTransId="{9E823EB9-CA9F-4073-839D-D0C7C24D7A33}" sibTransId="{054AA2C7-75E3-49D0-A85F-267827D6993C}"/>
    <dgm:cxn modelId="{524330E6-AE3D-413D-AF5D-F23AE9D1FBEC}" srcId="{E0C713E8-DBAF-47B1-9218-4621FA28238C}" destId="{E4CEADC7-14BD-40BB-B704-14329E09505C}" srcOrd="2" destOrd="0" parTransId="{A63AE724-50B0-4BF9-AF1A-C9FFB65E85AC}" sibTransId="{BD5112C8-24FA-4122-B5D2-3F8D2327ADC5}"/>
    <dgm:cxn modelId="{D72064EA-410B-4EF3-B928-A0F1723E75CC}" type="presOf" srcId="{6C9BCDD6-9BD3-4B26-99BB-292E04AB931C}" destId="{2BDBB8C7-35BF-4F2D-BD6B-47A25F123E8D}" srcOrd="0" destOrd="0" presId="urn:microsoft.com/office/officeart/2005/8/layout/chevron2"/>
    <dgm:cxn modelId="{F15931F0-74AD-400B-BA0C-F554F0A75D4B}" type="presOf" srcId="{E169C404-ABFE-41B0-B884-61BEF1C66F26}" destId="{B8818521-409D-4271-A452-9336A72A1D98}" srcOrd="0" destOrd="0" presId="urn:microsoft.com/office/officeart/2005/8/layout/chevron2"/>
    <dgm:cxn modelId="{E97B71F1-A2D1-490F-A37F-F8317AAAC8A1}" type="presOf" srcId="{E0C713E8-DBAF-47B1-9218-4621FA28238C}" destId="{E64872AC-8DB6-4E3F-9DCB-1AC8BAF0C258}" srcOrd="0" destOrd="0" presId="urn:microsoft.com/office/officeart/2005/8/layout/chevron2"/>
    <dgm:cxn modelId="{FAA23CFE-7697-4098-B12C-AE12254F3E4F}" srcId="{6C9BCDD6-9BD3-4B26-99BB-292E04AB931C}" destId="{36A087CE-5C5E-4D40-B095-E218A364C566}" srcOrd="0" destOrd="0" parTransId="{384E3066-D926-4810-87C6-E5BD0B7DB014}" sibTransId="{CB1426C5-F555-4904-B5B4-D02D09AF3E5A}"/>
    <dgm:cxn modelId="{B4A5F594-5BD6-447E-8304-D53F25865134}" type="presParOf" srcId="{2BDBB8C7-35BF-4F2D-BD6B-47A25F123E8D}" destId="{FF4E4255-B381-43B8-A608-034342740EE2}" srcOrd="0" destOrd="0" presId="urn:microsoft.com/office/officeart/2005/8/layout/chevron2"/>
    <dgm:cxn modelId="{5712B6AD-E63B-40C9-BF7F-95CB46F85B76}" type="presParOf" srcId="{FF4E4255-B381-43B8-A608-034342740EE2}" destId="{CFC85559-A681-41B3-B1C9-CD361114B3E7}" srcOrd="0" destOrd="0" presId="urn:microsoft.com/office/officeart/2005/8/layout/chevron2"/>
    <dgm:cxn modelId="{45F5DA14-4450-4F9F-BCCD-7839E2815BF2}" type="presParOf" srcId="{FF4E4255-B381-43B8-A608-034342740EE2}" destId="{84785F03-95D7-4873-9C23-2D4873E83E5B}" srcOrd="1" destOrd="0" presId="urn:microsoft.com/office/officeart/2005/8/layout/chevron2"/>
    <dgm:cxn modelId="{C105B859-5C97-461A-AC9E-1045A1480230}" type="presParOf" srcId="{2BDBB8C7-35BF-4F2D-BD6B-47A25F123E8D}" destId="{D3B38CA7-70BD-404A-8316-DCBE7B16388F}" srcOrd="1" destOrd="0" presId="urn:microsoft.com/office/officeart/2005/8/layout/chevron2"/>
    <dgm:cxn modelId="{71ECB240-E426-40B6-99A5-7A9707FA57A9}" type="presParOf" srcId="{2BDBB8C7-35BF-4F2D-BD6B-47A25F123E8D}" destId="{74573757-7E55-4456-972E-717715C5AE27}" srcOrd="2" destOrd="0" presId="urn:microsoft.com/office/officeart/2005/8/layout/chevron2"/>
    <dgm:cxn modelId="{45EBDC29-B3CE-4C9D-AB75-8DC99A6A181F}" type="presParOf" srcId="{74573757-7E55-4456-972E-717715C5AE27}" destId="{626B64C7-12AC-45FF-8B5A-5AA08DE96509}" srcOrd="0" destOrd="0" presId="urn:microsoft.com/office/officeart/2005/8/layout/chevron2"/>
    <dgm:cxn modelId="{20FE85C6-36E3-48C0-A0AD-B483B7978A73}" type="presParOf" srcId="{74573757-7E55-4456-972E-717715C5AE27}" destId="{63EB52A1-045B-464E-BEDB-86C26DC3D4ED}" srcOrd="1" destOrd="0" presId="urn:microsoft.com/office/officeart/2005/8/layout/chevron2"/>
    <dgm:cxn modelId="{7034DBA0-E2C7-4CF1-8B54-C78980567407}" type="presParOf" srcId="{2BDBB8C7-35BF-4F2D-BD6B-47A25F123E8D}" destId="{B3DC40D9-617F-4599-9F3D-24974B27CA37}" srcOrd="3" destOrd="0" presId="urn:microsoft.com/office/officeart/2005/8/layout/chevron2"/>
    <dgm:cxn modelId="{81881AAD-CC1E-4A9B-BCAF-98E33F5229A1}" type="presParOf" srcId="{2BDBB8C7-35BF-4F2D-BD6B-47A25F123E8D}" destId="{561B9563-D22B-4F2E-8AC3-B0DF8234FA83}" srcOrd="4" destOrd="0" presId="urn:microsoft.com/office/officeart/2005/8/layout/chevron2"/>
    <dgm:cxn modelId="{BC1A2F4F-CC90-4093-8392-9E594496C9BF}" type="presParOf" srcId="{561B9563-D22B-4F2E-8AC3-B0DF8234FA83}" destId="{3C25AAA9-82E1-4E93-9838-E8596C8DF6BC}" srcOrd="0" destOrd="0" presId="urn:microsoft.com/office/officeart/2005/8/layout/chevron2"/>
    <dgm:cxn modelId="{8EFC31D5-D742-44F2-BB2F-3B4350ADDCD0}" type="presParOf" srcId="{561B9563-D22B-4F2E-8AC3-B0DF8234FA83}" destId="{B8818521-409D-4271-A452-9336A72A1D98}" srcOrd="1" destOrd="0" presId="urn:microsoft.com/office/officeart/2005/8/layout/chevron2"/>
    <dgm:cxn modelId="{C82EF744-C703-4301-8BE0-86D2A426CBB8}" type="presParOf" srcId="{2BDBB8C7-35BF-4F2D-BD6B-47A25F123E8D}" destId="{D4E08D04-39B4-492D-9D47-96ED4027D30B}" srcOrd="5" destOrd="0" presId="urn:microsoft.com/office/officeart/2005/8/layout/chevron2"/>
    <dgm:cxn modelId="{38831DE6-C491-4A1C-B802-5784CF8B92A3}" type="presParOf" srcId="{2BDBB8C7-35BF-4F2D-BD6B-47A25F123E8D}" destId="{94069E63-4794-434A-A0E2-E64F33E44F72}" srcOrd="6" destOrd="0" presId="urn:microsoft.com/office/officeart/2005/8/layout/chevron2"/>
    <dgm:cxn modelId="{348590EC-689A-4F43-A9A1-3F9575004B4B}" type="presParOf" srcId="{94069E63-4794-434A-A0E2-E64F33E44F72}" destId="{699D2CCB-1ED0-4C36-B6A6-69E65F1DF30B}" srcOrd="0" destOrd="0" presId="urn:microsoft.com/office/officeart/2005/8/layout/chevron2"/>
    <dgm:cxn modelId="{D67F05A2-8D0C-4AD4-ADDD-73CA173CB3F8}" type="presParOf" srcId="{94069E63-4794-434A-A0E2-E64F33E44F72}" destId="{CCBCA84A-0A5C-427F-A7D6-103E15806EE8}" srcOrd="1" destOrd="0" presId="urn:microsoft.com/office/officeart/2005/8/layout/chevron2"/>
    <dgm:cxn modelId="{E56FA63C-739A-4355-A23B-23F52049F91E}" type="presParOf" srcId="{2BDBB8C7-35BF-4F2D-BD6B-47A25F123E8D}" destId="{DE960938-E364-4D54-B4FF-38B5FF907FD4}" srcOrd="7" destOrd="0" presId="urn:microsoft.com/office/officeart/2005/8/layout/chevron2"/>
    <dgm:cxn modelId="{8D99737B-6293-48A5-91BB-9EB897F28C41}" type="presParOf" srcId="{2BDBB8C7-35BF-4F2D-BD6B-47A25F123E8D}" destId="{9FA6EDBE-3EB9-4596-9DB3-720E9089656E}" srcOrd="8" destOrd="0" presId="urn:microsoft.com/office/officeart/2005/8/layout/chevron2"/>
    <dgm:cxn modelId="{BA8A6ED9-67F7-4E0E-ADEF-CF5B0A69571E}" type="presParOf" srcId="{9FA6EDBE-3EB9-4596-9DB3-720E9089656E}" destId="{E64872AC-8DB6-4E3F-9DCB-1AC8BAF0C258}" srcOrd="0" destOrd="0" presId="urn:microsoft.com/office/officeart/2005/8/layout/chevron2"/>
    <dgm:cxn modelId="{3EA6F7B0-523D-47D0-8B94-A7903C81EAB9}" type="presParOf" srcId="{9FA6EDBE-3EB9-4596-9DB3-720E9089656E}" destId="{9D6B98AD-91D8-4823-97C3-26A225D996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AD05A-228A-487C-8096-D8431F67DAB4}">
      <dsp:nvSpPr>
        <dsp:cNvPr id="0" name=""/>
        <dsp:cNvSpPr/>
      </dsp:nvSpPr>
      <dsp:spPr>
        <a:xfrm>
          <a:off x="0" y="865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cwoodruff@live.com</a:t>
          </a:r>
        </a:p>
      </dsp:txBody>
      <dsp:txXfrm>
        <a:off x="59399" y="924668"/>
        <a:ext cx="10396802" cy="1098002"/>
      </dsp:txXfrm>
    </dsp:sp>
    <dsp:sp modelId="{79DF43F6-CEAE-44CB-8A68-723A8E1F0347}">
      <dsp:nvSpPr>
        <dsp:cNvPr id="0" name=""/>
        <dsp:cNvSpPr/>
      </dsp:nvSpPr>
      <dsp:spPr>
        <a:xfrm>
          <a:off x="0" y="2269269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Twitter – @cwoodruff</a:t>
          </a:r>
        </a:p>
      </dsp:txBody>
      <dsp:txXfrm>
        <a:off x="59399" y="2328668"/>
        <a:ext cx="1039680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B0CD-7C30-49D9-8FB5-335968EAF0F8}">
      <dsp:nvSpPr>
        <dsp:cNvPr id="0" name=""/>
        <dsp:cNvSpPr/>
      </dsp:nvSpPr>
      <dsp:spPr>
        <a:xfrm>
          <a:off x="0" y="3394652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9C7ACD-76A3-4642-BF75-353CBAE6822E}">
      <dsp:nvSpPr>
        <dsp:cNvPr id="0" name=""/>
        <dsp:cNvSpPr/>
      </dsp:nvSpPr>
      <dsp:spPr>
        <a:xfrm>
          <a:off x="0" y="1936595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A7680F-43F0-4C2E-B417-FEBF5E9DC57B}">
      <dsp:nvSpPr>
        <dsp:cNvPr id="0" name=""/>
        <dsp:cNvSpPr/>
      </dsp:nvSpPr>
      <dsp:spPr>
        <a:xfrm>
          <a:off x="0" y="478538"/>
          <a:ext cx="11520949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7E812-9BB2-4FC0-9192-7D3D7CD23BAE}">
      <dsp:nvSpPr>
        <dsp:cNvPr id="0" name=""/>
        <dsp:cNvSpPr/>
      </dsp:nvSpPr>
      <dsp:spPr>
        <a:xfrm>
          <a:off x="2995446" y="533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Solution Demo</a:t>
          </a:r>
        </a:p>
      </dsp:txBody>
      <dsp:txXfrm>
        <a:off x="2995446" y="533"/>
        <a:ext cx="8525502" cy="478004"/>
      </dsp:txXfrm>
    </dsp:sp>
    <dsp:sp modelId="{2589C71E-787F-414F-8045-5CBC170715ED}">
      <dsp:nvSpPr>
        <dsp:cNvPr id="0" name=""/>
        <dsp:cNvSpPr/>
      </dsp:nvSpPr>
      <dsp:spPr>
        <a:xfrm>
          <a:off x="0" y="533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23871"/>
        <a:ext cx="2948770" cy="454666"/>
      </dsp:txXfrm>
    </dsp:sp>
    <dsp:sp modelId="{92F4ADC4-2765-4324-833F-8024538955C2}">
      <dsp:nvSpPr>
        <dsp:cNvPr id="0" name=""/>
        <dsp:cNvSpPr/>
      </dsp:nvSpPr>
      <dsp:spPr>
        <a:xfrm>
          <a:off x="0" y="478538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https://github.com/cwoodruff/Chinook7WebAPI</a:t>
          </a:r>
        </a:p>
      </dsp:txBody>
      <dsp:txXfrm>
        <a:off x="0" y="478538"/>
        <a:ext cx="11520949" cy="956152"/>
      </dsp:txXfrm>
    </dsp:sp>
    <dsp:sp modelId="{FFFA9F45-508F-479A-872A-C93BF84E9AC9}">
      <dsp:nvSpPr>
        <dsp:cNvPr id="0" name=""/>
        <dsp:cNvSpPr/>
      </dsp:nvSpPr>
      <dsp:spPr>
        <a:xfrm>
          <a:off x="2995446" y="1458590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1458590"/>
        <a:ext cx="8525502" cy="478004"/>
      </dsp:txXfrm>
    </dsp:sp>
    <dsp:sp modelId="{8AB67779-6CD5-44BF-873C-04A47D5D33E8}">
      <dsp:nvSpPr>
        <dsp:cNvPr id="0" name=""/>
        <dsp:cNvSpPr/>
      </dsp:nvSpPr>
      <dsp:spPr>
        <a:xfrm>
          <a:off x="0" y="1458590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GitHub</a:t>
          </a:r>
        </a:p>
      </dsp:txBody>
      <dsp:txXfrm>
        <a:off x="23338" y="1481928"/>
        <a:ext cx="2948770" cy="454666"/>
      </dsp:txXfrm>
    </dsp:sp>
    <dsp:sp modelId="{BB46C35E-ABEE-4C52-8EEF-E990AD3BD535}">
      <dsp:nvSpPr>
        <dsp:cNvPr id="0" name=""/>
        <dsp:cNvSpPr/>
      </dsp:nvSpPr>
      <dsp:spPr>
        <a:xfrm>
          <a:off x="0" y="1936595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https://github.com/cwoodruff/web-api-workshop</a:t>
          </a:r>
        </a:p>
      </dsp:txBody>
      <dsp:txXfrm>
        <a:off x="0" y="1936595"/>
        <a:ext cx="11520949" cy="956152"/>
      </dsp:txXfrm>
    </dsp:sp>
    <dsp:sp modelId="{07E9D92D-1910-4F9A-A79F-277B6A224B90}">
      <dsp:nvSpPr>
        <dsp:cNvPr id="0" name=""/>
        <dsp:cNvSpPr/>
      </dsp:nvSpPr>
      <dsp:spPr>
        <a:xfrm>
          <a:off x="2995446" y="2916647"/>
          <a:ext cx="8525502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Workshop</a:t>
          </a:r>
        </a:p>
      </dsp:txBody>
      <dsp:txXfrm>
        <a:off x="2995446" y="2916647"/>
        <a:ext cx="8525502" cy="478004"/>
      </dsp:txXfrm>
    </dsp:sp>
    <dsp:sp modelId="{121B2193-378D-4C8C-B848-A0C84CB75687}">
      <dsp:nvSpPr>
        <dsp:cNvPr id="0" name=""/>
        <dsp:cNvSpPr/>
      </dsp:nvSpPr>
      <dsp:spPr>
        <a:xfrm>
          <a:off x="0" y="2916647"/>
          <a:ext cx="299544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Online Docs</a:t>
          </a:r>
        </a:p>
      </dsp:txBody>
      <dsp:txXfrm>
        <a:off x="23338" y="2939985"/>
        <a:ext cx="2948770" cy="454666"/>
      </dsp:txXfrm>
    </dsp:sp>
    <dsp:sp modelId="{29E3195C-1536-432E-A74A-CAF466861CED}">
      <dsp:nvSpPr>
        <dsp:cNvPr id="0" name=""/>
        <dsp:cNvSpPr/>
      </dsp:nvSpPr>
      <dsp:spPr>
        <a:xfrm>
          <a:off x="0" y="3394652"/>
          <a:ext cx="11520949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https://cwoodruff.github.io/web-api-workshop/</a:t>
          </a:r>
        </a:p>
      </dsp:txBody>
      <dsp:txXfrm>
        <a:off x="0" y="3394652"/>
        <a:ext cx="11520949" cy="95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85559-A681-41B3-B1C9-CD361114B3E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Twitter</a:t>
          </a:r>
          <a:endParaRPr lang="en-US" sz="1600" b="1" kern="1200" dirty="0"/>
        </a:p>
      </dsp:txBody>
      <dsp:txXfrm rot="-5400000">
        <a:off x="1" y="415548"/>
        <a:ext cx="822447" cy="352477"/>
      </dsp:txXfrm>
    </dsp:sp>
    <dsp:sp modelId="{84785F03-95D7-4873-9C23-2D4873E83E5B}">
      <dsp:nvSpPr>
        <dsp:cNvPr id="0" name=""/>
        <dsp:cNvSpPr/>
      </dsp:nvSpPr>
      <dsp:spPr>
        <a:xfrm rot="5400000">
          <a:off x="5806695" y="-4979924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@cwoodruff</a:t>
          </a:r>
        </a:p>
      </dsp:txBody>
      <dsp:txXfrm rot="-5400000">
        <a:off x="822447" y="41605"/>
        <a:ext cx="10694916" cy="689138"/>
      </dsp:txXfrm>
    </dsp:sp>
    <dsp:sp modelId="{626B64C7-12AC-45FF-8B5A-5AA08DE96509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strike="noStrike" kern="1200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GitHub</a:t>
          </a:r>
          <a:endParaRPr lang="en-US" sz="1600" b="1" kern="1200" dirty="0"/>
        </a:p>
      </dsp:txBody>
      <dsp:txXfrm rot="-5400000">
        <a:off x="1" y="1474322"/>
        <a:ext cx="822447" cy="352477"/>
      </dsp:txXfrm>
    </dsp:sp>
    <dsp:sp modelId="{63EB52A1-045B-464E-BEDB-86C26DC3D4ED}">
      <dsp:nvSpPr>
        <dsp:cNvPr id="0" name=""/>
        <dsp:cNvSpPr/>
      </dsp:nvSpPr>
      <dsp:spPr>
        <a:xfrm rot="5400000">
          <a:off x="5806695" y="-392115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</a:t>
          </a:r>
        </a:p>
      </dsp:txBody>
      <dsp:txXfrm rot="-5400000">
        <a:off x="822447" y="1100379"/>
        <a:ext cx="10694916" cy="689138"/>
      </dsp:txXfrm>
    </dsp:sp>
    <dsp:sp modelId="{3C25AAA9-82E1-4E93-9838-E8596C8DF6BC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Email</a:t>
          </a:r>
        </a:p>
      </dsp:txBody>
      <dsp:txXfrm rot="-5400000">
        <a:off x="1" y="2533095"/>
        <a:ext cx="822447" cy="352477"/>
      </dsp:txXfrm>
    </dsp:sp>
    <dsp:sp modelId="{B8818521-409D-4271-A452-9336A72A1D98}">
      <dsp:nvSpPr>
        <dsp:cNvPr id="0" name=""/>
        <dsp:cNvSpPr/>
      </dsp:nvSpPr>
      <dsp:spPr>
        <a:xfrm rot="5400000">
          <a:off x="5806695" y="-2862377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cwoodruff@live.com</a:t>
          </a:r>
        </a:p>
      </dsp:txBody>
      <dsp:txXfrm rot="-5400000">
        <a:off x="822447" y="2159152"/>
        <a:ext cx="10694916" cy="689138"/>
      </dsp:txXfrm>
    </dsp:sp>
    <dsp:sp modelId="{699D2CCB-1ED0-4C36-B6A6-69E65F1DF30B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Sample project </a:t>
          </a:r>
        </a:p>
      </dsp:txBody>
      <dsp:txXfrm rot="-5400000">
        <a:off x="1" y="3591869"/>
        <a:ext cx="822447" cy="352477"/>
      </dsp:txXfrm>
    </dsp:sp>
    <dsp:sp modelId="{CCBCA84A-0A5C-427F-A7D6-103E15806EE8}">
      <dsp:nvSpPr>
        <dsp:cNvPr id="0" name=""/>
        <dsp:cNvSpPr/>
      </dsp:nvSpPr>
      <dsp:spPr>
        <a:xfrm rot="5400000">
          <a:off x="5806494" y="-1803402"/>
          <a:ext cx="764102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https://github.com/cwoodruff/Chinook7WebAPI</a:t>
          </a:r>
        </a:p>
      </dsp:txBody>
      <dsp:txXfrm rot="-5400000">
        <a:off x="822447" y="3217945"/>
        <a:ext cx="10694897" cy="689502"/>
      </dsp:txXfrm>
    </dsp:sp>
    <dsp:sp modelId="{E64872AC-8DB6-4E3F-9DCB-1AC8BAF0C258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rPr>
            <a:t>Workshop</a:t>
          </a:r>
          <a:endParaRPr lang="en-US" sz="1600" b="1" kern="1200" dirty="0"/>
        </a:p>
      </dsp:txBody>
      <dsp:txXfrm rot="-5400000">
        <a:off x="1" y="4650642"/>
        <a:ext cx="822447" cy="352477"/>
      </dsp:txXfrm>
    </dsp:sp>
    <dsp:sp modelId="{9D6B98AD-91D8-4823-97C3-26A225D99697}">
      <dsp:nvSpPr>
        <dsp:cNvPr id="0" name=""/>
        <dsp:cNvSpPr/>
      </dsp:nvSpPr>
      <dsp:spPr>
        <a:xfrm rot="5400000">
          <a:off x="5806695" y="-744830"/>
          <a:ext cx="763700" cy="107321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800" kern="1200" dirty="0"/>
            <a:t>https://cwoodruff.github.io/web-api-workshop/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800" kern="1200" dirty="0"/>
        </a:p>
      </dsp:txBody>
      <dsp:txXfrm rot="-5400000">
        <a:off x="822447" y="4276699"/>
        <a:ext cx="10694916" cy="68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97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D3E1EC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8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8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16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3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0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46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4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70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032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  <a:defRPr sz="180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5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6" descr="A close up of a keyboard&#10;&#10;Description generated with very high confidence"/>
          <p:cNvPicPr preferRelativeResize="0"/>
          <p:nvPr/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lt1"/>
              </a:buClr>
              <a:buSzPts val="6800"/>
            </a:pPr>
            <a:r>
              <a:rPr lang="en-US" sz="6800" dirty="0">
                <a:solidFill>
                  <a:schemeClr val="lt1"/>
                </a:solidFill>
              </a:rPr>
              <a:t>Developing Great Web APIs Architectures with ASP.NET 8</a:t>
            </a:r>
            <a:endParaRPr dirty="0"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 Woodruff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9644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Understand the HTTP Protocol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8" b="16708"/>
          <a:stretch>
            <a:fillRect/>
          </a:stretch>
        </p:blipFill>
        <p:spPr>
          <a:prstGeom prst="roundRect">
            <a:avLst>
              <a:gd name="adj" fmla="val 3283"/>
            </a:avLst>
          </a:pr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I build my API’s</a:t>
            </a: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177" name="Google Shape;177;p25"/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5"/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FF67ADE-260E-4A3F-A585-0FDF5470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61" y="1077670"/>
            <a:ext cx="6040814" cy="47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Like the UI of an ASP.NET MVC (or any web platform and pattern), the API endpoints should not know about the Domain knowledge or Data Access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www.electronicproducts.com/uploadedImages/Programming/Software/fajb_api_01_apr2016.png">
            <a:extLst>
              <a:ext uri="{FF2B5EF4-FFF2-40B4-BE49-F238E27FC236}">
                <a16:creationId xmlns:a16="http://schemas.microsoft.com/office/drawing/2014/main" id="{8B237B76-F00A-4DDD-9BA2-E50D1871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06" y="260899"/>
            <a:ext cx="5201787" cy="582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API Layer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Should interact with consumers with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ensure the greatest flexibility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9359132-B58B-4163-8FCC-4D3DF0154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://www.academic-conferences.org/wp-content/uploads/2016/07/puzzle-in-a-lightbulb-problem-solving-concept-292x300.jpg">
            <a:extLst>
              <a:ext uri="{FF2B5EF4-FFF2-40B4-BE49-F238E27FC236}">
                <a16:creationId xmlns:a16="http://schemas.microsoft.com/office/drawing/2014/main" id="{958169F5-2EED-49D5-9AE5-D25051B9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53" y="909152"/>
            <a:ext cx="4919543" cy="50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both my Entity models and my </a:t>
            </a:r>
            <a:r>
              <a:rPr lang="en-US" sz="3600" dirty="0" err="1"/>
              <a:t>Api</a:t>
            </a:r>
            <a:r>
              <a:rPr lang="en-US" sz="3600" b="0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for the solution.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27798396-C8FF-4063-AB68-08DE07EC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8466"/>
            <a:ext cx="5927678" cy="40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Contains all my interfaces for Data Retrieval so I can keep a well-defined standard for my data access.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Allows me to use Dependency Injection for Repositories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3A284DA-BDD5-495A-9803-E85860EF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90929"/>
            <a:ext cx="5926470" cy="44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Domain Layer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of the Domain Layer as the Supervisor!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036597"/>
            <a:ext cx="10377941" cy="3260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DC86B-C8DB-4E63-9904-8DB24BADE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381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atafloq.com/blog_images/walmart-making-big-data-part-dna.jpg">
            <a:extLst>
              <a:ext uri="{FF2B5EF4-FFF2-40B4-BE49-F238E27FC236}">
                <a16:creationId xmlns:a16="http://schemas.microsoft.com/office/drawing/2014/main" id="{2A4F43C6-BD24-4377-8577-C6A5F0BF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7534" cy="737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tx1"/>
                </a:solidFill>
                <a:sym typeface="Calibri"/>
              </a:rPr>
              <a:t>Data Layer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 dirty="0"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Where all the heavy data lifting happens</a:t>
            </a:r>
            <a:endParaRPr sz="40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dirty="0"/>
              <a:t>E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verything defined based on Interfaces from the Domain Layer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use Entity Framework Core 8 but we can use anything </a:t>
            </a:r>
            <a:r>
              <a:rPr lang="en-US" sz="3600" dirty="0"/>
              <a:t>like Dapper or SQL JSON</a:t>
            </a: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Layer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also Mock up a data layer for testing</a:t>
            </a:r>
            <a:endParaRPr sz="3600" dirty="0"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Caching</a:t>
            </a:r>
            <a:endParaRPr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A902047-86C7-4098-95AE-FC620EDB4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44" y="767419"/>
            <a:ext cx="4967357" cy="49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/>
              <a:t>Response Caching</a:t>
            </a:r>
          </a:p>
          <a:p>
            <a:pPr marL="76200" indent="0">
              <a:buNone/>
            </a:pPr>
            <a:r>
              <a:rPr lang="en-US" sz="4800" dirty="0"/>
              <a:t>In-Memory Caching</a:t>
            </a:r>
          </a:p>
          <a:p>
            <a:pPr marL="76200" indent="0">
              <a:buNone/>
            </a:pPr>
            <a:r>
              <a:rPr lang="en-US" sz="4800" dirty="0"/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  <a:p>
            <a:pPr marL="76200" indent="0">
              <a:buNone/>
            </a:pPr>
            <a:endParaRPr lang="en-US" sz="3200" dirty="0"/>
          </a:p>
          <a:p>
            <a:pPr marL="76200" indent="0">
              <a:buNone/>
            </a:pPr>
            <a:r>
              <a:rPr lang="en-US" sz="3200" dirty="0"/>
              <a:t>HTTP 1.1 Caching specification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 = true)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Consolas" panose="020B0609020204030204" pitchFamily="49" charset="0"/>
              </a:rPr>
              <a:t>Pragma: no-cache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Consolas" panose="020B0609020204030204" pitchFamily="49" charset="0"/>
              </a:rPr>
              <a:t>(Duration = 60)</a:t>
            </a:r>
            <a:r>
              <a:rPr lang="en-US" sz="2400" dirty="0">
                <a:latin typeface="Consolas" panose="020B060902020403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latin typeface="Consolas" panose="020B0609020204030204" pitchFamily="49" charset="0"/>
              </a:rPr>
              <a:t>public,max</a:t>
            </a:r>
            <a:r>
              <a:rPr lang="en-US" sz="2400" dirty="0"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/>
              <a:t>Directs Caching on the consumer side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990DAA-DEB5-4376-87BF-F7AE20B19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44" y="1998134"/>
            <a:ext cx="5123553" cy="426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/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0C6-3B9A-4C65-A8ED-C229825FC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BC81764-D771-452A-B853-14EB5CE83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665376"/>
              </p:ext>
            </p:extLst>
          </p:nvPr>
        </p:nvGraphicFramePr>
        <p:xfrm>
          <a:off x="277761" y="1690688"/>
          <a:ext cx="1152094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701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4000" dirty="0"/>
              <a:t>Local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SQL Server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Azure Redis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Amazon </a:t>
            </a:r>
            <a:r>
              <a:rPr lang="en-US" sz="4000" dirty="0" err="1"/>
              <a:t>ElastiCache</a:t>
            </a:r>
            <a:endParaRPr lang="en-US" sz="4000" dirty="0"/>
          </a:p>
          <a:p>
            <a:pPr marL="533400" indent="-457200">
              <a:buFont typeface="+mj-lt"/>
              <a:buAutoNum type="arabicPeriod"/>
            </a:pPr>
            <a:r>
              <a:rPr lang="en-US" sz="4000" dirty="0"/>
              <a:t>Google Cloud </a:t>
            </a:r>
            <a:r>
              <a:rPr lang="en-US" sz="4000" dirty="0" err="1"/>
              <a:t>Memcache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http://weclipart.com/gimg/05CF5BC63F8697B4/test-clip-art-cpa-school-test.png">
            <a:extLst>
              <a:ext uri="{FF2B5EF4-FFF2-40B4-BE49-F238E27FC236}">
                <a16:creationId xmlns:a16="http://schemas.microsoft.com/office/drawing/2014/main" id="{A8DD0EAC-8E62-4517-92A1-D9CFAC7A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37" y="1273313"/>
            <a:ext cx="6423947" cy="43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472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 have 2 types of tests: Integration and Unit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Integration for API endpoint testing and Controllers</a:t>
            </a:r>
            <a:endParaRPr dirty="0"/>
          </a:p>
          <a:p>
            <a:pPr marL="347472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Noto Sans Symbols"/>
              <a:buChar char="❖"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Unit Testing to cover the Repositories and Supervisor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18A84-8FBA-408A-A1F9-FF83F126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6" y="326178"/>
            <a:ext cx="6560447" cy="58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2D578D-2574-4F27-9BE2-BD28C77AAE4E}"/>
              </a:ext>
            </a:extLst>
          </p:cNvPr>
          <p:cNvSpPr/>
          <p:nvPr/>
        </p:nvSpPr>
        <p:spPr>
          <a:xfrm>
            <a:off x="145576" y="6270212"/>
            <a:ext cx="1188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https://channel9.msdn.com/Shows/Visual-Studio-Toolbox/Building-Web-APIs-Part-2</a:t>
            </a:r>
          </a:p>
        </p:txBody>
      </p:sp>
    </p:spTree>
    <p:extLst>
      <p:ext uri="{BB962C8B-B14F-4D97-AF65-F5344CB8AC3E}">
        <p14:creationId xmlns:p14="http://schemas.microsoft.com/office/powerpoint/2010/main" val="1173511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Anything to ask?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 5 Web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API and the Hexagonal Architecture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CD7574-1066-4C56-87C5-1424FC2CE6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69570"/>
              </p:ext>
            </p:extLst>
          </p:nvPr>
        </p:nvGraphicFramePr>
        <p:xfrm>
          <a:off x="354856" y="1210320"/>
          <a:ext cx="1155464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4D397E4-1CB1-4839-8D98-7C51D09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6" y="75786"/>
            <a:ext cx="10772775" cy="1030414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D061CF92-8E91-0CF5-4B88-080BA4F78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425" y="333055"/>
            <a:ext cx="3679004" cy="36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5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502742" y="2050847"/>
            <a:ext cx="8187263" cy="42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600"/>
              <a:buFont typeface="Calibri"/>
              <a:buNone/>
            </a:pPr>
            <a:r>
              <a:rPr lang="en-US" sz="10600" b="0" i="0" u="none" strike="noStrike" cap="none" dirty="0">
                <a:solidFill>
                  <a:srgbClr val="FF0000"/>
                </a:solidFill>
                <a:sym typeface="Calibri"/>
              </a:rPr>
              <a:t>What do you and I do wrong?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667512" y="1143000"/>
            <a:ext cx="3041459" cy="320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8 Web API Architecture</a:t>
            </a: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FFFFFF">
              <a:alpha val="2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1524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</a:pPr>
            <a:r>
              <a:rPr lang="en-US"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Calling Data Access functionality (EF Core) from Controllers</a:t>
            </a:r>
            <a:endParaRPr/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" y="847493"/>
            <a:ext cx="10707520" cy="806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Having all code in a single project. Hard to test!</a:t>
            </a:r>
            <a:endParaRPr sz="3600" dirty="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37" y="835883"/>
            <a:ext cx="4886926" cy="4986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Coupling your Data Access (EF Core) to your project Domain</a:t>
            </a:r>
            <a:endParaRPr sz="3600"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85075"/>
            <a:ext cx="5823999" cy="38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54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Bad Habits</a:t>
            </a:r>
            <a:endParaRPr dirty="0"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Not thinking about Unit or Integration testing</a:t>
            </a:r>
            <a:endParaRPr sz="36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4837"/>
            <a:ext cx="12191999" cy="57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rgbClr val="BA8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0" y="0"/>
            <a:ext cx="816196" cy="6858000"/>
          </a:xfrm>
          <a:prstGeom prst="rect">
            <a:avLst/>
          </a:prstGeom>
          <a:solidFill>
            <a:srgbClr val="7C5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5298615" y="1067403"/>
            <a:ext cx="5098114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ASP.NET Core help us with?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1138784" y="1067403"/>
            <a:ext cx="3193775" cy="4723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ASP.NET Core 8 Web API and Architecture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593</Words>
  <Application>Microsoft Office PowerPoint</Application>
  <PresentationFormat>Widescreen</PresentationFormat>
  <Paragraphs>108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Consolas</vt:lpstr>
      <vt:lpstr>Calibri Light</vt:lpstr>
      <vt:lpstr>Calibri</vt:lpstr>
      <vt:lpstr>Arial</vt:lpstr>
      <vt:lpstr>Noto Sans Symbols</vt:lpstr>
      <vt:lpstr>Metropolitan</vt:lpstr>
      <vt:lpstr>Metropolitan</vt:lpstr>
      <vt:lpstr>Office Theme</vt:lpstr>
      <vt:lpstr>Developing Great Web APIs Architectures with ASP.NET 8</vt:lpstr>
      <vt:lpstr>Chris Woodruff</vt:lpstr>
      <vt:lpstr>Resources</vt:lpstr>
      <vt:lpstr>What do you and I do wrong?</vt:lpstr>
      <vt:lpstr>Bad Habits</vt:lpstr>
      <vt:lpstr>Bad Habits</vt:lpstr>
      <vt:lpstr>Bad Habits</vt:lpstr>
      <vt:lpstr>Bad Habits</vt:lpstr>
      <vt:lpstr>What does ASP.NET Core help us with?</vt:lpstr>
      <vt:lpstr>Understand the HTTP Protocol</vt:lpstr>
      <vt:lpstr>How I build my API’s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Anything to ask?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ASP.NET Core 2.0 Web APIs for your Web and Mobile Apps</dc:title>
  <dc:creator>Chris Woodruff</dc:creator>
  <cp:lastModifiedBy>Chris Woodruff</cp:lastModifiedBy>
  <cp:revision>16</cp:revision>
  <dcterms:modified xsi:type="dcterms:W3CDTF">2024-03-21T14:12:09Z</dcterms:modified>
</cp:coreProperties>
</file>